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4"/>
  </p:sldMasterIdLst>
  <p:notesMasterIdLst>
    <p:notesMasterId r:id="rId38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84" r:id="rId13"/>
    <p:sldId id="265" r:id="rId14"/>
    <p:sldId id="268" r:id="rId15"/>
    <p:sldId id="285" r:id="rId16"/>
    <p:sldId id="269" r:id="rId17"/>
    <p:sldId id="266" r:id="rId18"/>
    <p:sldId id="267" r:id="rId19"/>
    <p:sldId id="286" r:id="rId20"/>
    <p:sldId id="259" r:id="rId21"/>
    <p:sldId id="270" r:id="rId22"/>
    <p:sldId id="271" r:id="rId23"/>
    <p:sldId id="292" r:id="rId24"/>
    <p:sldId id="272" r:id="rId25"/>
    <p:sldId id="273" r:id="rId26"/>
    <p:sldId id="277" r:id="rId27"/>
    <p:sldId id="288" r:id="rId28"/>
    <p:sldId id="281" r:id="rId29"/>
    <p:sldId id="293" r:id="rId30"/>
    <p:sldId id="289" r:id="rId31"/>
    <p:sldId id="282" r:id="rId32"/>
    <p:sldId id="276" r:id="rId33"/>
    <p:sldId id="290" r:id="rId34"/>
    <p:sldId id="291" r:id="rId35"/>
    <p:sldId id="283" r:id="rId36"/>
    <p:sldId id="28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ED9D1-8F5A-4D36-8924-BBF61716195B}" v="3" dt="2023-05-25T07:12:07.610"/>
    <p1510:client id="{33260684-C00C-434E-9E33-B060344AD6C3}" v="4" dt="2022-05-17T18:08:22.506"/>
    <p1510:client id="{3783FB49-689D-4AE2-AA06-D37D09258131}" v="61" dt="2021-05-27T05:00:13.292"/>
    <p1510:client id="{51A5A6A9-E797-482B-8AEA-FE2072067ACE}" v="133" dt="2021-05-26T08:01:05.686"/>
    <p1510:client id="{929576C4-B70B-4DE9-AC1E-EE11867B8CE7}" v="2" dt="2021-05-27T08:28:48.643"/>
    <p1510:client id="{A1F68F06-84C2-4734-AC5A-5E0E7169933C}" v="1" dt="2022-05-18T16:13:59.715"/>
    <p1510:client id="{CB72635D-15B7-4254-BBC4-4363547FF772}" v="1" dt="2021-05-25T12:43:40.568"/>
    <p1510:client id="{DF698418-9006-4F76-9D7A-F717DA378525}" v="78" dt="2021-05-26T08:02:48.302"/>
    <p1510:client id="{E3346B21-23F8-87CD-D526-0E986B5B9ECF}" v="4" dt="2021-05-27T05:05:02.712"/>
    <p1510:client id="{E55856EA-2A36-452D-83D4-5CD0262A5F85}" v="2" dt="2022-05-18T15:11:57.997"/>
    <p1510:client id="{E687B90C-43C8-407E-A630-E5EB7F62AAB5}" v="1" dt="2022-05-18T15:08:11.941"/>
    <p1510:client id="{E7377E55-95D4-4C78-BB5F-27B73F1F11FB}" v="15" dt="2021-05-25T08:05:41.375"/>
    <p1510:client id="{E8A3A627-C6F0-45EC-9034-558FDFAB78F2}" v="2" dt="2021-05-26T09:25:14.927"/>
    <p1510:client id="{F21E64FF-9F90-4CE7-AC31-601A7A6A34C7}" v="8" vWet="12" dt="2021-05-26T08:00:03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1" autoAdjust="0"/>
    <p:restoredTop sz="94660"/>
  </p:normalViewPr>
  <p:slideViewPr>
    <p:cSldViewPr snapToGrid="0">
      <p:cViewPr varScale="1">
        <p:scale>
          <a:sx n="59" d="100"/>
          <a:sy n="59" d="100"/>
        </p:scale>
        <p:origin x="14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viu Eusebiu Toader" userId="S::toader.li.liviu@utcluj.didatec.ro::ce9ddb24-32b6-4c96-8caf-53f863bf40ad" providerId="AD" clId="Web-{E8A3A627-C6F0-45EC-9034-558FDFAB78F2}"/>
    <pc:docChg chg="addSld delSld">
      <pc:chgData name="Liviu Eusebiu Toader" userId="S::toader.li.liviu@utcluj.didatec.ro::ce9ddb24-32b6-4c96-8caf-53f863bf40ad" providerId="AD" clId="Web-{E8A3A627-C6F0-45EC-9034-558FDFAB78F2}" dt="2021-05-26T09:25:14.927" v="1"/>
      <pc:docMkLst>
        <pc:docMk/>
      </pc:docMkLst>
      <pc:sldChg chg="new del">
        <pc:chgData name="Liviu Eusebiu Toader" userId="S::toader.li.liviu@utcluj.didatec.ro::ce9ddb24-32b6-4c96-8caf-53f863bf40ad" providerId="AD" clId="Web-{E8A3A627-C6F0-45EC-9034-558FDFAB78F2}" dt="2021-05-26T09:25:14.927" v="1"/>
        <pc:sldMkLst>
          <pc:docMk/>
          <pc:sldMk cId="1991889041" sldId="257"/>
        </pc:sldMkLst>
      </pc:sldChg>
    </pc:docChg>
  </pc:docChgLst>
  <pc:docChgLst>
    <pc:chgData name="Flavius Denis Moldovan" userId="S::moldovan.da.flavius@utcluj.didatec.ro::ee6b8f0f-f0b2-4fd4-98ec-794bd9b4e802" providerId="AD" clId="Web-{E3346B21-23F8-87CD-D526-0E986B5B9ECF}"/>
    <pc:docChg chg="modSld">
      <pc:chgData name="Flavius Denis Moldovan" userId="S::moldovan.da.flavius@utcluj.didatec.ro::ee6b8f0f-f0b2-4fd4-98ec-794bd9b4e802" providerId="AD" clId="Web-{E3346B21-23F8-87CD-D526-0E986B5B9ECF}" dt="2021-05-27T05:05:02.712" v="2"/>
      <pc:docMkLst>
        <pc:docMk/>
      </pc:docMkLst>
      <pc:sldChg chg="delSp modSp">
        <pc:chgData name="Flavius Denis Moldovan" userId="S::moldovan.da.flavius@utcluj.didatec.ro::ee6b8f0f-f0b2-4fd4-98ec-794bd9b4e802" providerId="AD" clId="Web-{E3346B21-23F8-87CD-D526-0E986B5B9ECF}" dt="2021-05-27T05:05:02.712" v="2"/>
        <pc:sldMkLst>
          <pc:docMk/>
          <pc:sldMk cId="1869867524" sldId="256"/>
        </pc:sldMkLst>
        <pc:spChg chg="mod">
          <ac:chgData name="Flavius Denis Moldovan" userId="S::moldovan.da.flavius@utcluj.didatec.ro::ee6b8f0f-f0b2-4fd4-98ec-794bd9b4e802" providerId="AD" clId="Web-{E3346B21-23F8-87CD-D526-0E986B5B9ECF}" dt="2021-05-27T05:04:59.946" v="1" actId="20577"/>
          <ac:spMkLst>
            <pc:docMk/>
            <pc:sldMk cId="1869867524" sldId="256"/>
            <ac:spMk id="2" creationId="{1DCF5712-8457-4AB7-8812-8F5799FCCB86}"/>
          </ac:spMkLst>
        </pc:spChg>
        <pc:picChg chg="del">
          <ac:chgData name="Flavius Denis Moldovan" userId="S::moldovan.da.flavius@utcluj.didatec.ro::ee6b8f0f-f0b2-4fd4-98ec-794bd9b4e802" providerId="AD" clId="Web-{E3346B21-23F8-87CD-D526-0E986B5B9ECF}" dt="2021-05-27T05:05:02.712" v="2"/>
          <ac:picMkLst>
            <pc:docMk/>
            <pc:sldMk cId="1869867524" sldId="256"/>
            <ac:picMk id="3" creationId="{90562402-B180-44E2-878C-E8639BFF9755}"/>
          </ac:picMkLst>
        </pc:picChg>
      </pc:sldChg>
    </pc:docChg>
  </pc:docChgLst>
  <pc:docChgLst>
    <pc:chgData name="Cosmin Cornel Ciuciu" userId="S::ciuciu.co.cosmin@utcluj.didatec.ro::6376d781-5d5e-4d48-99b4-419705bf50e3" providerId="AD" clId="Web-{DF698418-9006-4F76-9D7A-F717DA378525}"/>
    <pc:docChg chg="modSld">
      <pc:chgData name="Cosmin Cornel Ciuciu" userId="S::ciuciu.co.cosmin@utcluj.didatec.ro::6376d781-5d5e-4d48-99b4-419705bf50e3" providerId="AD" clId="Web-{DF698418-9006-4F76-9D7A-F717DA378525}" dt="2021-05-26T08:02:48.302" v="38" actId="20577"/>
      <pc:docMkLst>
        <pc:docMk/>
      </pc:docMkLst>
      <pc:sldChg chg="modSp">
        <pc:chgData name="Cosmin Cornel Ciuciu" userId="S::ciuciu.co.cosmin@utcluj.didatec.ro::6376d781-5d5e-4d48-99b4-419705bf50e3" providerId="AD" clId="Web-{DF698418-9006-4F76-9D7A-F717DA378525}" dt="2021-05-26T08:02:48.302" v="38" actId="20577"/>
        <pc:sldMkLst>
          <pc:docMk/>
          <pc:sldMk cId="1869867524" sldId="256"/>
        </pc:sldMkLst>
        <pc:spChg chg="mod">
          <ac:chgData name="Cosmin Cornel Ciuciu" userId="S::ciuciu.co.cosmin@utcluj.didatec.ro::6376d781-5d5e-4d48-99b4-419705bf50e3" providerId="AD" clId="Web-{DF698418-9006-4F76-9D7A-F717DA378525}" dt="2021-05-26T08:02:48.302" v="38" actId="20577"/>
          <ac:spMkLst>
            <pc:docMk/>
            <pc:sldMk cId="1869867524" sldId="256"/>
            <ac:spMk id="2" creationId="{1DCF5712-8457-4AB7-8812-8F5799FCCB86}"/>
          </ac:spMkLst>
        </pc:spChg>
      </pc:sldChg>
    </pc:docChg>
  </pc:docChgLst>
  <pc:docChgLst>
    <pc:chgData name="Denis Padurariu" userId="S::padurariu.la.denis@student.utcluj.ro::c1aca1f3-d5f8-473d-9be0-adf5df83213a" providerId="AD" clId="Web-{1FEED9D1-8F5A-4D36-8924-BBF61716195B}"/>
    <pc:docChg chg="modSld">
      <pc:chgData name="Denis Padurariu" userId="S::padurariu.la.denis@student.utcluj.ro::c1aca1f3-d5f8-473d-9be0-adf5df83213a" providerId="AD" clId="Web-{1FEED9D1-8F5A-4D36-8924-BBF61716195B}" dt="2023-05-25T07:12:07.610" v="2"/>
      <pc:docMkLst>
        <pc:docMk/>
      </pc:docMkLst>
      <pc:sldChg chg="addSp modSp">
        <pc:chgData name="Denis Padurariu" userId="S::padurariu.la.denis@student.utcluj.ro::c1aca1f3-d5f8-473d-9be0-adf5df83213a" providerId="AD" clId="Web-{1FEED9D1-8F5A-4D36-8924-BBF61716195B}" dt="2023-05-25T07:12:07.610" v="2"/>
        <pc:sldMkLst>
          <pc:docMk/>
          <pc:sldMk cId="1869867524" sldId="256"/>
        </pc:sldMkLst>
        <pc:picChg chg="add">
          <ac:chgData name="Denis Padurariu" userId="S::padurariu.la.denis@student.utcluj.ro::c1aca1f3-d5f8-473d-9be0-adf5df83213a" providerId="AD" clId="Web-{1FEED9D1-8F5A-4D36-8924-BBF61716195B}" dt="2023-05-25T07:12:07.610" v="2"/>
          <ac:picMkLst>
            <pc:docMk/>
            <pc:sldMk cId="1869867524" sldId="256"/>
            <ac:picMk id="3" creationId="{9F99C108-D93B-4AC9-96E9-5D896EA314EB}"/>
          </ac:picMkLst>
        </pc:picChg>
        <pc:picChg chg="mod">
          <ac:chgData name="Denis Padurariu" userId="S::padurariu.la.denis@student.utcluj.ro::c1aca1f3-d5f8-473d-9be0-adf5df83213a" providerId="AD" clId="Web-{1FEED9D1-8F5A-4D36-8924-BBF61716195B}" dt="2023-05-25T07:12:02.219" v="1" actId="1076"/>
          <ac:picMkLst>
            <pc:docMk/>
            <pc:sldMk cId="1869867524" sldId="256"/>
            <ac:picMk id="12" creationId="{3E9CDA4E-8AA1-A274-6460-D750B579CD2A}"/>
          </ac:picMkLst>
        </pc:picChg>
      </pc:sldChg>
    </pc:docChg>
  </pc:docChgLst>
  <pc:docChgLst>
    <pc:chgData name="Alin-Tudor Sferle" userId="S::sferle.do.alin@student.utcluj.ro::ae0b3751-8515-44a1-b482-f3ea363f4f87" providerId="AD" clId="Web-{33260684-C00C-434E-9E33-B060344AD6C3}"/>
    <pc:docChg chg="modSld">
      <pc:chgData name="Alin-Tudor Sferle" userId="S::sferle.do.alin@student.utcluj.ro::ae0b3751-8515-44a1-b482-f3ea363f4f87" providerId="AD" clId="Web-{33260684-C00C-434E-9E33-B060344AD6C3}" dt="2022-05-17T18:08:22.506" v="3"/>
      <pc:docMkLst>
        <pc:docMk/>
      </pc:docMkLst>
      <pc:sldChg chg="addSp">
        <pc:chgData name="Alin-Tudor Sferle" userId="S::sferle.do.alin@student.utcluj.ro::ae0b3751-8515-44a1-b482-f3ea363f4f87" providerId="AD" clId="Web-{33260684-C00C-434E-9E33-B060344AD6C3}" dt="2022-05-17T18:08:22.506" v="3"/>
        <pc:sldMkLst>
          <pc:docMk/>
          <pc:sldMk cId="1869867524" sldId="256"/>
        </pc:sldMkLst>
        <pc:spChg chg="add">
          <ac:chgData name="Alin-Tudor Sferle" userId="S::sferle.do.alin@student.utcluj.ro::ae0b3751-8515-44a1-b482-f3ea363f4f87" providerId="AD" clId="Web-{33260684-C00C-434E-9E33-B060344AD6C3}" dt="2022-05-17T18:08:22.443" v="0"/>
          <ac:spMkLst>
            <pc:docMk/>
            <pc:sldMk cId="1869867524" sldId="256"/>
            <ac:spMk id="3" creationId="{05B305D4-16C4-3955-D97C-2B9A83775E90}"/>
          </ac:spMkLst>
        </pc:spChg>
        <pc:spChg chg="add">
          <ac:chgData name="Alin-Tudor Sferle" userId="S::sferle.do.alin@student.utcluj.ro::ae0b3751-8515-44a1-b482-f3ea363f4f87" providerId="AD" clId="Web-{33260684-C00C-434E-9E33-B060344AD6C3}" dt="2022-05-17T18:08:22.459" v="1"/>
          <ac:spMkLst>
            <pc:docMk/>
            <pc:sldMk cId="1869867524" sldId="256"/>
            <ac:spMk id="5" creationId="{A1F3650A-1250-8D77-78A5-6490BB0D22A0}"/>
          </ac:spMkLst>
        </pc:spChg>
        <pc:spChg chg="add">
          <ac:chgData name="Alin-Tudor Sferle" userId="S::sferle.do.alin@student.utcluj.ro::ae0b3751-8515-44a1-b482-f3ea363f4f87" providerId="AD" clId="Web-{33260684-C00C-434E-9E33-B060344AD6C3}" dt="2022-05-17T18:08:22.490" v="2"/>
          <ac:spMkLst>
            <pc:docMk/>
            <pc:sldMk cId="1869867524" sldId="256"/>
            <ac:spMk id="6" creationId="{A9205ECB-027E-5453-B361-8100162287AF}"/>
          </ac:spMkLst>
        </pc:spChg>
        <pc:spChg chg="add">
          <ac:chgData name="Alin-Tudor Sferle" userId="S::sferle.do.alin@student.utcluj.ro::ae0b3751-8515-44a1-b482-f3ea363f4f87" providerId="AD" clId="Web-{33260684-C00C-434E-9E33-B060344AD6C3}" dt="2022-05-17T18:08:22.506" v="3"/>
          <ac:spMkLst>
            <pc:docMk/>
            <pc:sldMk cId="1869867524" sldId="256"/>
            <ac:spMk id="7" creationId="{17FDB915-3AA0-2833-4404-49F823C05704}"/>
          </ac:spMkLst>
        </pc:spChg>
      </pc:sldChg>
    </pc:docChg>
  </pc:docChgLst>
  <pc:docChgLst>
    <pc:chgData name="Andres Pasca" userId="S::pasca.ga.andres@student.utcluj.ro::1afd2a11-ea32-4893-9c00-69130ce3a4fd" providerId="AD" clId="Web-{E55856EA-2A36-452D-83D4-5CD0262A5F85}"/>
    <pc:docChg chg="modSld">
      <pc:chgData name="Andres Pasca" userId="S::pasca.ga.andres@student.utcluj.ro::1afd2a11-ea32-4893-9c00-69130ce3a4fd" providerId="AD" clId="Web-{E55856EA-2A36-452D-83D4-5CD0262A5F85}" dt="2022-05-18T15:11:57.997" v="1"/>
      <pc:docMkLst>
        <pc:docMk/>
      </pc:docMkLst>
      <pc:sldChg chg="addSp">
        <pc:chgData name="Andres Pasca" userId="S::pasca.ga.andres@student.utcluj.ro::1afd2a11-ea32-4893-9c00-69130ce3a4fd" providerId="AD" clId="Web-{E55856EA-2A36-452D-83D4-5CD0262A5F85}" dt="2022-05-18T15:11:57.997" v="1"/>
        <pc:sldMkLst>
          <pc:docMk/>
          <pc:sldMk cId="1869867524" sldId="256"/>
        </pc:sldMkLst>
        <pc:spChg chg="add">
          <ac:chgData name="Andres Pasca" userId="S::pasca.ga.andres@student.utcluj.ro::1afd2a11-ea32-4893-9c00-69130ce3a4fd" providerId="AD" clId="Web-{E55856EA-2A36-452D-83D4-5CD0262A5F85}" dt="2022-05-18T15:11:50.044" v="0"/>
          <ac:spMkLst>
            <pc:docMk/>
            <pc:sldMk cId="1869867524" sldId="256"/>
            <ac:spMk id="8" creationId="{D7ACF45C-E566-1754-994D-1803EF21304C}"/>
          </ac:spMkLst>
        </pc:spChg>
        <pc:spChg chg="add">
          <ac:chgData name="Andres Pasca" userId="S::pasca.ga.andres@student.utcluj.ro::1afd2a11-ea32-4893-9c00-69130ce3a4fd" providerId="AD" clId="Web-{E55856EA-2A36-452D-83D4-5CD0262A5F85}" dt="2022-05-18T15:11:57.997" v="1"/>
          <ac:spMkLst>
            <pc:docMk/>
            <pc:sldMk cId="1869867524" sldId="256"/>
            <ac:spMk id="9" creationId="{54444BB2-A18D-7FA5-3635-8881B044F714}"/>
          </ac:spMkLst>
        </pc:spChg>
      </pc:sldChg>
    </pc:docChg>
  </pc:docChgLst>
  <pc:docChgLst>
    <pc:chgData name="Flavius Denis Moldovan" userId="S::moldovan.da.flavius@utcluj.didatec.ro::ee6b8f0f-f0b2-4fd4-98ec-794bd9b4e802" providerId="AD" clId="Web-{3783FB49-689D-4AE2-AA06-D37D09258131}"/>
    <pc:docChg chg="addSld modSld">
      <pc:chgData name="Flavius Denis Moldovan" userId="S::moldovan.da.flavius@utcluj.didatec.ro::ee6b8f0f-f0b2-4fd4-98ec-794bd9b4e802" providerId="AD" clId="Web-{3783FB49-689D-4AE2-AA06-D37D09258131}" dt="2021-05-27T05:00:13.292" v="38" actId="1076"/>
      <pc:docMkLst>
        <pc:docMk/>
      </pc:docMkLst>
      <pc:sldChg chg="addSp delSp modSp">
        <pc:chgData name="Flavius Denis Moldovan" userId="S::moldovan.da.flavius@utcluj.didatec.ro::ee6b8f0f-f0b2-4fd4-98ec-794bd9b4e802" providerId="AD" clId="Web-{3783FB49-689D-4AE2-AA06-D37D09258131}" dt="2021-05-27T05:00:13.292" v="38" actId="1076"/>
        <pc:sldMkLst>
          <pc:docMk/>
          <pc:sldMk cId="1869867524" sldId="256"/>
        </pc:sldMkLst>
        <pc:spChg chg="mod">
          <ac:chgData name="Flavius Denis Moldovan" userId="S::moldovan.da.flavius@utcluj.didatec.ro::ee6b8f0f-f0b2-4fd4-98ec-794bd9b4e802" providerId="AD" clId="Web-{3783FB49-689D-4AE2-AA06-D37D09258131}" dt="2021-05-27T04:57:59.882" v="23" actId="20577"/>
          <ac:spMkLst>
            <pc:docMk/>
            <pc:sldMk cId="1869867524" sldId="256"/>
            <ac:spMk id="2" creationId="{1DCF5712-8457-4AB7-8812-8F5799FCCB86}"/>
          </ac:spMkLst>
        </pc:spChg>
        <pc:picChg chg="add mod">
          <ac:chgData name="Flavius Denis Moldovan" userId="S::moldovan.da.flavius@utcluj.didatec.ro::ee6b8f0f-f0b2-4fd4-98ec-794bd9b4e802" providerId="AD" clId="Web-{3783FB49-689D-4AE2-AA06-D37D09258131}" dt="2021-05-27T05:00:13.292" v="38" actId="1076"/>
          <ac:picMkLst>
            <pc:docMk/>
            <pc:sldMk cId="1869867524" sldId="256"/>
            <ac:picMk id="3" creationId="{90562402-B180-44E2-878C-E8639BFF9755}"/>
          </ac:picMkLst>
        </pc:picChg>
        <pc:picChg chg="del">
          <ac:chgData name="Flavius Denis Moldovan" userId="S::moldovan.da.flavius@utcluj.didatec.ro::ee6b8f0f-f0b2-4fd4-98ec-794bd9b4e802" providerId="AD" clId="Web-{3783FB49-689D-4AE2-AA06-D37D09258131}" dt="2021-05-27T04:59:52.713" v="33"/>
          <ac:picMkLst>
            <pc:docMk/>
            <pc:sldMk cId="1869867524" sldId="256"/>
            <ac:picMk id="5" creationId="{12BFD2B7-498C-46ED-A4EE-AA23A2A56E74}"/>
          </ac:picMkLst>
        </pc:picChg>
        <pc:picChg chg="del">
          <ac:chgData name="Flavius Denis Moldovan" userId="S::moldovan.da.flavius@utcluj.didatec.ro::ee6b8f0f-f0b2-4fd4-98ec-794bd9b4e802" providerId="AD" clId="Web-{3783FB49-689D-4AE2-AA06-D37D09258131}" dt="2021-05-27T05:00:02.667" v="35"/>
          <ac:picMkLst>
            <pc:docMk/>
            <pc:sldMk cId="1869867524" sldId="256"/>
            <ac:picMk id="12" creationId="{A0D24D8F-81F6-4C82-963D-9B0E92473815}"/>
          </ac:picMkLst>
        </pc:picChg>
      </pc:sldChg>
      <pc:sldChg chg="new">
        <pc:chgData name="Flavius Denis Moldovan" userId="S::moldovan.da.flavius@utcluj.didatec.ro::ee6b8f0f-f0b2-4fd4-98ec-794bd9b4e802" providerId="AD" clId="Web-{3783FB49-689D-4AE2-AA06-D37D09258131}" dt="2021-05-27T04:54:41.954" v="0"/>
        <pc:sldMkLst>
          <pc:docMk/>
          <pc:sldMk cId="2901288355" sldId="257"/>
        </pc:sldMkLst>
      </pc:sldChg>
    </pc:docChg>
  </pc:docChgLst>
  <pc:docChgLst>
    <pc:chgData name="Cosmin Cornel Ciuciu" userId="S::ciuciu.co.cosmin@utcluj.didatec.ro::6376d781-5d5e-4d48-99b4-419705bf50e3" providerId="AD" clId="Web-{51A5A6A9-E797-482B-8AEA-FE2072067ACE}"/>
    <pc:docChg chg="delSld modSld">
      <pc:chgData name="Cosmin Cornel Ciuciu" userId="S::ciuciu.co.cosmin@utcluj.didatec.ro::6376d781-5d5e-4d48-99b4-419705bf50e3" providerId="AD" clId="Web-{51A5A6A9-E797-482B-8AEA-FE2072067ACE}" dt="2021-05-26T08:01:02.264" v="69" actId="20577"/>
      <pc:docMkLst>
        <pc:docMk/>
      </pc:docMkLst>
      <pc:sldChg chg="modSp">
        <pc:chgData name="Cosmin Cornel Ciuciu" userId="S::ciuciu.co.cosmin@utcluj.didatec.ro::6376d781-5d5e-4d48-99b4-419705bf50e3" providerId="AD" clId="Web-{51A5A6A9-E797-482B-8AEA-FE2072067ACE}" dt="2021-05-26T08:01:02.264" v="69" actId="20577"/>
        <pc:sldMkLst>
          <pc:docMk/>
          <pc:sldMk cId="1869867524" sldId="256"/>
        </pc:sldMkLst>
        <pc:spChg chg="mod">
          <ac:chgData name="Cosmin Cornel Ciuciu" userId="S::ciuciu.co.cosmin@utcluj.didatec.ro::6376d781-5d5e-4d48-99b4-419705bf50e3" providerId="AD" clId="Web-{51A5A6A9-E797-482B-8AEA-FE2072067ACE}" dt="2021-05-26T08:01:02.264" v="69" actId="20577"/>
          <ac:spMkLst>
            <pc:docMk/>
            <pc:sldMk cId="1869867524" sldId="256"/>
            <ac:spMk id="2" creationId="{1DCF5712-8457-4AB7-8812-8F5799FCCB86}"/>
          </ac:spMkLst>
        </pc:spChg>
      </pc:sldChg>
      <pc:sldChg chg="del">
        <pc:chgData name="Cosmin Cornel Ciuciu" userId="S::ciuciu.co.cosmin@utcluj.didatec.ro::6376d781-5d5e-4d48-99b4-419705bf50e3" providerId="AD" clId="Web-{51A5A6A9-E797-482B-8AEA-FE2072067ACE}" dt="2021-05-26T07:59:47.634" v="0"/>
        <pc:sldMkLst>
          <pc:docMk/>
          <pc:sldMk cId="2944729826" sldId="257"/>
        </pc:sldMkLst>
      </pc:sldChg>
      <pc:sldChg chg="del">
        <pc:chgData name="Cosmin Cornel Ciuciu" userId="S::ciuciu.co.cosmin@utcluj.didatec.ro::6376d781-5d5e-4d48-99b4-419705bf50e3" providerId="AD" clId="Web-{51A5A6A9-E797-482B-8AEA-FE2072067ACE}" dt="2021-05-26T07:59:51.712" v="1"/>
        <pc:sldMkLst>
          <pc:docMk/>
          <pc:sldMk cId="2652546631" sldId="258"/>
        </pc:sldMkLst>
      </pc:sldChg>
      <pc:sldChg chg="del">
        <pc:chgData name="Cosmin Cornel Ciuciu" userId="S::ciuciu.co.cosmin@utcluj.didatec.ro::6376d781-5d5e-4d48-99b4-419705bf50e3" providerId="AD" clId="Web-{51A5A6A9-E797-482B-8AEA-FE2072067ACE}" dt="2021-05-26T07:59:54.228" v="2"/>
        <pc:sldMkLst>
          <pc:docMk/>
          <pc:sldMk cId="1667177026" sldId="259"/>
        </pc:sldMkLst>
      </pc:sldChg>
      <pc:sldChg chg="del">
        <pc:chgData name="Cosmin Cornel Ciuciu" userId="S::ciuciu.co.cosmin@utcluj.didatec.ro::6376d781-5d5e-4d48-99b4-419705bf50e3" providerId="AD" clId="Web-{51A5A6A9-E797-482B-8AEA-FE2072067ACE}" dt="2021-05-26T07:59:56.697" v="3"/>
        <pc:sldMkLst>
          <pc:docMk/>
          <pc:sldMk cId="3206312789" sldId="260"/>
        </pc:sldMkLst>
      </pc:sldChg>
      <pc:sldChg chg="del">
        <pc:chgData name="Cosmin Cornel Ciuciu" userId="S::ciuciu.co.cosmin@utcluj.didatec.ro::6376d781-5d5e-4d48-99b4-419705bf50e3" providerId="AD" clId="Web-{51A5A6A9-E797-482B-8AEA-FE2072067ACE}" dt="2021-05-26T07:59:59.322" v="4"/>
        <pc:sldMkLst>
          <pc:docMk/>
          <pc:sldMk cId="3179075737" sldId="261"/>
        </pc:sldMkLst>
      </pc:sldChg>
      <pc:sldChg chg="del">
        <pc:chgData name="Cosmin Cornel Ciuciu" userId="S::ciuciu.co.cosmin@utcluj.didatec.ro::6376d781-5d5e-4d48-99b4-419705bf50e3" providerId="AD" clId="Web-{51A5A6A9-E797-482B-8AEA-FE2072067ACE}" dt="2021-05-26T08:00:01.479" v="5"/>
        <pc:sldMkLst>
          <pc:docMk/>
          <pc:sldMk cId="3913120682" sldId="262"/>
        </pc:sldMkLst>
      </pc:sldChg>
      <pc:sldChg chg="del">
        <pc:chgData name="Cosmin Cornel Ciuciu" userId="S::ciuciu.co.cosmin@utcluj.didatec.ro::6376d781-5d5e-4d48-99b4-419705bf50e3" providerId="AD" clId="Web-{51A5A6A9-E797-482B-8AEA-FE2072067ACE}" dt="2021-05-26T08:00:04.369" v="6"/>
        <pc:sldMkLst>
          <pc:docMk/>
          <pc:sldMk cId="895275720" sldId="263"/>
        </pc:sldMkLst>
      </pc:sldChg>
      <pc:sldChg chg="del">
        <pc:chgData name="Cosmin Cornel Ciuciu" userId="S::ciuciu.co.cosmin@utcluj.didatec.ro::6376d781-5d5e-4d48-99b4-419705bf50e3" providerId="AD" clId="Web-{51A5A6A9-E797-482B-8AEA-FE2072067ACE}" dt="2021-05-26T08:00:07.479" v="7"/>
        <pc:sldMkLst>
          <pc:docMk/>
          <pc:sldMk cId="3373081187" sldId="264"/>
        </pc:sldMkLst>
      </pc:sldChg>
      <pc:sldChg chg="del">
        <pc:chgData name="Cosmin Cornel Ciuciu" userId="S::ciuciu.co.cosmin@utcluj.didatec.ro::6376d781-5d5e-4d48-99b4-419705bf50e3" providerId="AD" clId="Web-{51A5A6A9-E797-482B-8AEA-FE2072067ACE}" dt="2021-05-26T08:00:10.292" v="8"/>
        <pc:sldMkLst>
          <pc:docMk/>
          <pc:sldMk cId="1729931493" sldId="265"/>
        </pc:sldMkLst>
      </pc:sldChg>
    </pc:docChg>
  </pc:docChgLst>
  <pc:docChgLst>
    <pc:chgData name="Cosmin Cornel Ciuciu" userId="6376d781-5d5e-4d48-99b4-419705bf50e3" providerId="ADAL" clId="{F21E64FF-9F90-4CE7-AC31-601A7A6A34C7}"/>
    <pc:docChg chg="undo custSel addSld modSld">
      <pc:chgData name="Cosmin Cornel Ciuciu" userId="6376d781-5d5e-4d48-99b4-419705bf50e3" providerId="ADAL" clId="{F21E64FF-9F90-4CE7-AC31-601A7A6A34C7}" dt="2021-05-26T07:54:52.137" v="64"/>
      <pc:docMkLst>
        <pc:docMk/>
      </pc:docMkLst>
      <pc:sldChg chg="addSp delSp modSp mod">
        <pc:chgData name="Cosmin Cornel Ciuciu" userId="6376d781-5d5e-4d48-99b4-419705bf50e3" providerId="ADAL" clId="{F21E64FF-9F90-4CE7-AC31-601A7A6A34C7}" dt="2021-05-26T07:53:43.254" v="48" actId="478"/>
        <pc:sldMkLst>
          <pc:docMk/>
          <pc:sldMk cId="1869867524" sldId="256"/>
        </pc:sldMkLst>
        <pc:spChg chg="mod">
          <ac:chgData name="Cosmin Cornel Ciuciu" userId="6376d781-5d5e-4d48-99b4-419705bf50e3" providerId="ADAL" clId="{F21E64FF-9F90-4CE7-AC31-601A7A6A34C7}" dt="2021-05-26T07:53:18.560" v="42" actId="20577"/>
          <ac:spMkLst>
            <pc:docMk/>
            <pc:sldMk cId="1869867524" sldId="256"/>
            <ac:spMk id="2" creationId="{1DCF5712-8457-4AB7-8812-8F5799FCCB86}"/>
          </ac:spMkLst>
        </pc:spChg>
        <pc:picChg chg="add del mod">
          <ac:chgData name="Cosmin Cornel Ciuciu" userId="6376d781-5d5e-4d48-99b4-419705bf50e3" providerId="ADAL" clId="{F21E64FF-9F90-4CE7-AC31-601A7A6A34C7}" dt="2021-05-26T07:53:42.427" v="47" actId="1076"/>
          <ac:picMkLst>
            <pc:docMk/>
            <pc:sldMk cId="1869867524" sldId="256"/>
            <ac:picMk id="5" creationId="{12BFD2B7-498C-46ED-A4EE-AA23A2A56E74}"/>
          </ac:picMkLst>
        </pc:picChg>
        <pc:picChg chg="add del">
          <ac:chgData name="Cosmin Cornel Ciuciu" userId="6376d781-5d5e-4d48-99b4-419705bf50e3" providerId="ADAL" clId="{F21E64FF-9F90-4CE7-AC31-601A7A6A34C7}" dt="2021-05-26T07:53:43.254" v="48" actId="478"/>
          <ac:picMkLst>
            <pc:docMk/>
            <pc:sldMk cId="1869867524" sldId="256"/>
            <ac:picMk id="12" creationId="{A0D24D8F-81F6-4C82-963D-9B0E92473815}"/>
          </ac:picMkLst>
        </pc:picChg>
      </pc:sldChg>
      <pc:sldChg chg="addSp delSp modSp new mod">
        <pc:chgData name="Cosmin Cornel Ciuciu" userId="6376d781-5d5e-4d48-99b4-419705bf50e3" providerId="ADAL" clId="{F21E64FF-9F90-4CE7-AC31-601A7A6A34C7}" dt="2021-05-26T07:54:34.729" v="55" actId="1076"/>
        <pc:sldMkLst>
          <pc:docMk/>
          <pc:sldMk cId="2944729826" sldId="257"/>
        </pc:sldMkLst>
        <pc:spChg chg="mod">
          <ac:chgData name="Cosmin Cornel Ciuciu" userId="6376d781-5d5e-4d48-99b4-419705bf50e3" providerId="ADAL" clId="{F21E64FF-9F90-4CE7-AC31-601A7A6A34C7}" dt="2021-05-26T07:54:04.627" v="51"/>
          <ac:spMkLst>
            <pc:docMk/>
            <pc:sldMk cId="2944729826" sldId="257"/>
            <ac:spMk id="2" creationId="{03A9AF38-56D2-41C4-BF2D-DE7BFBAB5B24}"/>
          </ac:spMkLst>
        </pc:spChg>
        <pc:spChg chg="del">
          <ac:chgData name="Cosmin Cornel Ciuciu" userId="6376d781-5d5e-4d48-99b4-419705bf50e3" providerId="ADAL" clId="{F21E64FF-9F90-4CE7-AC31-601A7A6A34C7}" dt="2021-05-26T07:54:12.878" v="52" actId="478"/>
          <ac:spMkLst>
            <pc:docMk/>
            <pc:sldMk cId="2944729826" sldId="257"/>
            <ac:spMk id="3" creationId="{5851F392-28AF-4DB1-8296-762F22F5BBB0}"/>
          </ac:spMkLst>
        </pc:spChg>
        <pc:picChg chg="add mod">
          <ac:chgData name="Cosmin Cornel Ciuciu" userId="6376d781-5d5e-4d48-99b4-419705bf50e3" providerId="ADAL" clId="{F21E64FF-9F90-4CE7-AC31-601A7A6A34C7}" dt="2021-05-26T07:54:22.651" v="53"/>
          <ac:picMkLst>
            <pc:docMk/>
            <pc:sldMk cId="2944729826" sldId="257"/>
            <ac:picMk id="4" creationId="{04E5935D-9008-452F-9F9B-8B1B71681DC6}"/>
          </ac:picMkLst>
        </pc:picChg>
        <pc:picChg chg="add mod">
          <ac:chgData name="Cosmin Cornel Ciuciu" userId="6376d781-5d5e-4d48-99b4-419705bf50e3" providerId="ADAL" clId="{F21E64FF-9F90-4CE7-AC31-601A7A6A34C7}" dt="2021-05-26T07:54:30.636" v="54" actId="1076"/>
          <ac:picMkLst>
            <pc:docMk/>
            <pc:sldMk cId="2944729826" sldId="257"/>
            <ac:picMk id="5" creationId="{4AA60C3F-23A6-4F0A-A3A7-CE0BD46D3827}"/>
          </ac:picMkLst>
        </pc:picChg>
        <pc:picChg chg="add mod">
          <ac:chgData name="Cosmin Cornel Ciuciu" userId="6376d781-5d5e-4d48-99b4-419705bf50e3" providerId="ADAL" clId="{F21E64FF-9F90-4CE7-AC31-601A7A6A34C7}" dt="2021-05-26T07:54:34.729" v="55" actId="1076"/>
          <ac:picMkLst>
            <pc:docMk/>
            <pc:sldMk cId="2944729826" sldId="257"/>
            <ac:picMk id="6" creationId="{3C0800A4-2E1E-4B43-92E0-0D2763629177}"/>
          </ac:picMkLst>
        </pc:picChg>
      </pc:sldChg>
      <pc:sldChg chg="new">
        <pc:chgData name="Cosmin Cornel Ciuciu" userId="6376d781-5d5e-4d48-99b4-419705bf50e3" providerId="ADAL" clId="{F21E64FF-9F90-4CE7-AC31-601A7A6A34C7}" dt="2021-05-26T07:54:37.229" v="56" actId="680"/>
        <pc:sldMkLst>
          <pc:docMk/>
          <pc:sldMk cId="2652546631" sldId="258"/>
        </pc:sldMkLst>
      </pc:sldChg>
      <pc:sldChg chg="new">
        <pc:chgData name="Cosmin Cornel Ciuciu" userId="6376d781-5d5e-4d48-99b4-419705bf50e3" providerId="ADAL" clId="{F21E64FF-9F90-4CE7-AC31-601A7A6A34C7}" dt="2021-05-26T07:54:37.693" v="57" actId="680"/>
        <pc:sldMkLst>
          <pc:docMk/>
          <pc:sldMk cId="1667177026" sldId="259"/>
        </pc:sldMkLst>
      </pc:sldChg>
      <pc:sldChg chg="new">
        <pc:chgData name="Cosmin Cornel Ciuciu" userId="6376d781-5d5e-4d48-99b4-419705bf50e3" providerId="ADAL" clId="{F21E64FF-9F90-4CE7-AC31-601A7A6A34C7}" dt="2021-05-26T07:54:38.157" v="58" actId="680"/>
        <pc:sldMkLst>
          <pc:docMk/>
          <pc:sldMk cId="3206312789" sldId="260"/>
        </pc:sldMkLst>
      </pc:sldChg>
      <pc:sldChg chg="new">
        <pc:chgData name="Cosmin Cornel Ciuciu" userId="6376d781-5d5e-4d48-99b4-419705bf50e3" providerId="ADAL" clId="{F21E64FF-9F90-4CE7-AC31-601A7A6A34C7}" dt="2021-05-26T07:54:38.639" v="59" actId="680"/>
        <pc:sldMkLst>
          <pc:docMk/>
          <pc:sldMk cId="3179075737" sldId="261"/>
        </pc:sldMkLst>
      </pc:sldChg>
      <pc:sldChg chg="new">
        <pc:chgData name="Cosmin Cornel Ciuciu" userId="6376d781-5d5e-4d48-99b4-419705bf50e3" providerId="ADAL" clId="{F21E64FF-9F90-4CE7-AC31-601A7A6A34C7}" dt="2021-05-26T07:54:39.160" v="60" actId="680"/>
        <pc:sldMkLst>
          <pc:docMk/>
          <pc:sldMk cId="3913120682" sldId="262"/>
        </pc:sldMkLst>
      </pc:sldChg>
      <pc:sldChg chg="new">
        <pc:chgData name="Cosmin Cornel Ciuciu" userId="6376d781-5d5e-4d48-99b4-419705bf50e3" providerId="ADAL" clId="{F21E64FF-9F90-4CE7-AC31-601A7A6A34C7}" dt="2021-05-26T07:54:39.721" v="61" actId="680"/>
        <pc:sldMkLst>
          <pc:docMk/>
          <pc:sldMk cId="895275720" sldId="263"/>
        </pc:sldMkLst>
      </pc:sldChg>
      <pc:sldChg chg="new">
        <pc:chgData name="Cosmin Cornel Ciuciu" userId="6376d781-5d5e-4d48-99b4-419705bf50e3" providerId="ADAL" clId="{F21E64FF-9F90-4CE7-AC31-601A7A6A34C7}" dt="2021-05-26T07:54:40.519" v="62" actId="680"/>
        <pc:sldMkLst>
          <pc:docMk/>
          <pc:sldMk cId="3373081187" sldId="264"/>
        </pc:sldMkLst>
      </pc:sldChg>
      <pc:sldChg chg="modSp new">
        <pc:chgData name="Cosmin Cornel Ciuciu" userId="6376d781-5d5e-4d48-99b4-419705bf50e3" providerId="ADAL" clId="{F21E64FF-9F90-4CE7-AC31-601A7A6A34C7}" dt="2021-05-26T07:54:52.137" v="64"/>
        <pc:sldMkLst>
          <pc:docMk/>
          <pc:sldMk cId="1729931493" sldId="265"/>
        </pc:sldMkLst>
        <pc:spChg chg="mod">
          <ac:chgData name="Cosmin Cornel Ciuciu" userId="6376d781-5d5e-4d48-99b4-419705bf50e3" providerId="ADAL" clId="{F21E64FF-9F90-4CE7-AC31-601A7A6A34C7}" dt="2021-05-26T07:54:52.137" v="64"/>
          <ac:spMkLst>
            <pc:docMk/>
            <pc:sldMk cId="1729931493" sldId="265"/>
            <ac:spMk id="2" creationId="{6737F512-70E4-4BA5-A841-5AC5FD42ACD6}"/>
          </ac:spMkLst>
        </pc:spChg>
      </pc:sldChg>
    </pc:docChg>
  </pc:docChgLst>
  <pc:docChgLst>
    <pc:chgData name="Casian Lopatnic" userId="S::lopatnic.so.casian@utcluj.didatec.ro::357d8326-5351-4afa-8af6-148b93c90513" providerId="AD" clId="Web-{929576C4-B70B-4DE9-AC1E-EE11867B8CE7}"/>
    <pc:docChg chg="modSld">
      <pc:chgData name="Casian Lopatnic" userId="S::lopatnic.so.casian@utcluj.didatec.ro::357d8326-5351-4afa-8af6-148b93c90513" providerId="AD" clId="Web-{929576C4-B70B-4DE9-AC1E-EE11867B8CE7}" dt="2021-05-27T08:28:48.643" v="1" actId="1076"/>
      <pc:docMkLst>
        <pc:docMk/>
      </pc:docMkLst>
      <pc:sldChg chg="modSp">
        <pc:chgData name="Casian Lopatnic" userId="S::lopatnic.so.casian@utcluj.didatec.ro::357d8326-5351-4afa-8af6-148b93c90513" providerId="AD" clId="Web-{929576C4-B70B-4DE9-AC1E-EE11867B8CE7}" dt="2021-05-27T08:28:48.643" v="1" actId="1076"/>
        <pc:sldMkLst>
          <pc:docMk/>
          <pc:sldMk cId="1869867524" sldId="256"/>
        </pc:sldMkLst>
        <pc:spChg chg="mod">
          <ac:chgData name="Casian Lopatnic" userId="S::lopatnic.so.casian@utcluj.didatec.ro::357d8326-5351-4afa-8af6-148b93c90513" providerId="AD" clId="Web-{929576C4-B70B-4DE9-AC1E-EE11867B8CE7}" dt="2021-05-27T08:28:48.643" v="1" actId="1076"/>
          <ac:spMkLst>
            <pc:docMk/>
            <pc:sldMk cId="1869867524" sldId="256"/>
            <ac:spMk id="2" creationId="{1DCF5712-8457-4AB7-8812-8F5799FCCB86}"/>
          </ac:spMkLst>
        </pc:spChg>
      </pc:sldChg>
    </pc:docChg>
  </pc:docChgLst>
  <pc:docChgLst>
    <pc:chgData name="Stefan Ilie Huc" userId="S::huc.da.stefan@student.utcluj.ro::dbb46731-14b1-4ae2-b820-2c4e63297ddf" providerId="AD" clId="Web-{A1F68F06-84C2-4734-AC5A-5E0E7169933C}"/>
    <pc:docChg chg="modSld">
      <pc:chgData name="Stefan Ilie Huc" userId="S::huc.da.stefan@student.utcluj.ro::dbb46731-14b1-4ae2-b820-2c4e63297ddf" providerId="AD" clId="Web-{A1F68F06-84C2-4734-AC5A-5E0E7169933C}" dt="2022-05-18T16:13:59.715" v="0"/>
      <pc:docMkLst>
        <pc:docMk/>
      </pc:docMkLst>
      <pc:sldChg chg="addSp">
        <pc:chgData name="Stefan Ilie Huc" userId="S::huc.da.stefan@student.utcluj.ro::dbb46731-14b1-4ae2-b820-2c4e63297ddf" providerId="AD" clId="Web-{A1F68F06-84C2-4734-AC5A-5E0E7169933C}" dt="2022-05-18T16:13:59.715" v="0"/>
        <pc:sldMkLst>
          <pc:docMk/>
          <pc:sldMk cId="1869867524" sldId="256"/>
        </pc:sldMkLst>
        <pc:spChg chg="add">
          <ac:chgData name="Stefan Ilie Huc" userId="S::huc.da.stefan@student.utcluj.ro::dbb46731-14b1-4ae2-b820-2c4e63297ddf" providerId="AD" clId="Web-{A1F68F06-84C2-4734-AC5A-5E0E7169933C}" dt="2022-05-18T16:13:59.715" v="0"/>
          <ac:spMkLst>
            <pc:docMk/>
            <pc:sldMk cId="1869867524" sldId="256"/>
            <ac:spMk id="10" creationId="{54092733-290F-B520-D3C7-7F2C3BF1573D}"/>
          </ac:spMkLst>
        </pc:spChg>
      </pc:sldChg>
    </pc:docChg>
  </pc:docChgLst>
  <pc:docChgLst>
    <pc:chgData name="Mihai Bolchis" userId="S::bolchis.ad.mihai@utcluj.didatec.ro::35c5a127-f2eb-44ac-8a87-57607c97622e" providerId="AD" clId="Web-{CB72635D-15B7-4254-BBC4-4363547FF772}"/>
    <pc:docChg chg="modSld">
      <pc:chgData name="Mihai Bolchis" userId="S::bolchis.ad.mihai@utcluj.didatec.ro::35c5a127-f2eb-44ac-8a87-57607c97622e" providerId="AD" clId="Web-{CB72635D-15B7-4254-BBC4-4363547FF772}" dt="2021-05-25T12:43:40.568" v="0" actId="1076"/>
      <pc:docMkLst>
        <pc:docMk/>
      </pc:docMkLst>
      <pc:sldChg chg="modSp">
        <pc:chgData name="Mihai Bolchis" userId="S::bolchis.ad.mihai@utcluj.didatec.ro::35c5a127-f2eb-44ac-8a87-57607c97622e" providerId="AD" clId="Web-{CB72635D-15B7-4254-BBC4-4363547FF772}" dt="2021-05-25T12:43:40.568" v="0" actId="1076"/>
        <pc:sldMkLst>
          <pc:docMk/>
          <pc:sldMk cId="1869867524" sldId="256"/>
        </pc:sldMkLst>
        <pc:picChg chg="mod">
          <ac:chgData name="Mihai Bolchis" userId="S::bolchis.ad.mihai@utcluj.didatec.ro::35c5a127-f2eb-44ac-8a87-57607c97622e" providerId="AD" clId="Web-{CB72635D-15B7-4254-BBC4-4363547FF772}" dt="2021-05-25T12:43:40.568" v="0" actId="1076"/>
          <ac:picMkLst>
            <pc:docMk/>
            <pc:sldMk cId="1869867524" sldId="256"/>
            <ac:picMk id="5" creationId="{12BFD2B7-498C-46ED-A4EE-AA23A2A56E74}"/>
          </ac:picMkLst>
        </pc:picChg>
      </pc:sldChg>
    </pc:docChg>
  </pc:docChgLst>
  <pc:docChgLst>
    <pc:chgData name="George Florin Grosu" userId="S::grosu.v.george@utcluj.didatec.ro::dfd7f9ce-a87e-426f-9272-94cf38c318da" providerId="AD" clId="Web-{E7377E55-95D4-4C78-BB5F-27B73F1F11FB}"/>
    <pc:docChg chg="modSld">
      <pc:chgData name="George Florin Grosu" userId="S::grosu.v.george@utcluj.didatec.ro::dfd7f9ce-a87e-426f-9272-94cf38c318da" providerId="AD" clId="Web-{E7377E55-95D4-4C78-BB5F-27B73F1F11FB}" dt="2021-05-25T07:51:50.574" v="6" actId="20577"/>
      <pc:docMkLst>
        <pc:docMk/>
      </pc:docMkLst>
      <pc:sldChg chg="modSp">
        <pc:chgData name="George Florin Grosu" userId="S::grosu.v.george@utcluj.didatec.ro::dfd7f9ce-a87e-426f-9272-94cf38c318da" providerId="AD" clId="Web-{E7377E55-95D4-4C78-BB5F-27B73F1F11FB}" dt="2021-05-25T07:51:50.574" v="6" actId="20577"/>
        <pc:sldMkLst>
          <pc:docMk/>
          <pc:sldMk cId="1869867524" sldId="256"/>
        </pc:sldMkLst>
        <pc:spChg chg="mod">
          <ac:chgData name="George Florin Grosu" userId="S::grosu.v.george@utcluj.didatec.ro::dfd7f9ce-a87e-426f-9272-94cf38c318da" providerId="AD" clId="Web-{E7377E55-95D4-4C78-BB5F-27B73F1F11FB}" dt="2021-05-25T07:51:50.574" v="6" actId="20577"/>
          <ac:spMkLst>
            <pc:docMk/>
            <pc:sldMk cId="1869867524" sldId="256"/>
            <ac:spMk id="2" creationId="{1DCF5712-8457-4AB7-8812-8F5799FCCB86}"/>
          </ac:spMkLst>
        </pc:spChg>
      </pc:sldChg>
    </pc:docChg>
  </pc:docChgLst>
  <pc:docChgLst>
    <pc:chgData name="Tudor Mircica" userId="S::mircica.cr.tudor@student.utcluj.ro::9c544530-28a9-4fb0-b77b-4ce29bda50b1" providerId="AD" clId="Web-{E687B90C-43C8-407E-A630-E5EB7F62AAB5}"/>
    <pc:docChg chg="modSld">
      <pc:chgData name="Tudor Mircica" userId="S::mircica.cr.tudor@student.utcluj.ro::9c544530-28a9-4fb0-b77b-4ce29bda50b1" providerId="AD" clId="Web-{E687B90C-43C8-407E-A630-E5EB7F62AAB5}" dt="2022-05-18T15:08:11.941" v="0"/>
      <pc:docMkLst>
        <pc:docMk/>
      </pc:docMkLst>
      <pc:sldChg chg="delSp">
        <pc:chgData name="Tudor Mircica" userId="S::mircica.cr.tudor@student.utcluj.ro::9c544530-28a9-4fb0-b77b-4ce29bda50b1" providerId="AD" clId="Web-{E687B90C-43C8-407E-A630-E5EB7F62AAB5}" dt="2022-05-18T15:08:11.941" v="0"/>
        <pc:sldMkLst>
          <pc:docMk/>
          <pc:sldMk cId="2901288355" sldId="257"/>
        </pc:sldMkLst>
        <pc:spChg chg="del">
          <ac:chgData name="Tudor Mircica" userId="S::mircica.cr.tudor@student.utcluj.ro::9c544530-28a9-4fb0-b77b-4ce29bda50b1" providerId="AD" clId="Web-{E687B90C-43C8-407E-A630-E5EB7F62AAB5}" dt="2022-05-18T15:08:11.941" v="0"/>
          <ac:spMkLst>
            <pc:docMk/>
            <pc:sldMk cId="2901288355" sldId="257"/>
            <ac:spMk id="2" creationId="{9AAE64B1-6E3A-41CB-BB34-C3EDFB8635F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39D63-2497-4A04-A7FB-3DBA3DD3604E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D7D9AC3-04C8-4B29-9717-3E3469C5D6C0}">
      <dgm:prSet/>
      <dgm:spPr/>
      <dgm:t>
        <a:bodyPr/>
        <a:lstStyle/>
        <a:p>
          <a:r>
            <a:rPr lang="en-GB"/>
            <a:t>Introduction</a:t>
          </a:r>
          <a:endParaRPr lang="en-US"/>
        </a:p>
      </dgm:t>
    </dgm:pt>
    <dgm:pt modelId="{38249786-96DB-410F-A846-59213C4AC75A}" type="parTrans" cxnId="{E97D5143-9070-404F-AB14-394D65CC0832}">
      <dgm:prSet/>
      <dgm:spPr/>
      <dgm:t>
        <a:bodyPr/>
        <a:lstStyle/>
        <a:p>
          <a:endParaRPr lang="en-US"/>
        </a:p>
      </dgm:t>
    </dgm:pt>
    <dgm:pt modelId="{A42A254B-EA1C-4A94-B273-C84133EAAB64}" type="sibTrans" cxnId="{E97D5143-9070-404F-AB14-394D65CC0832}">
      <dgm:prSet/>
      <dgm:spPr/>
      <dgm:t>
        <a:bodyPr/>
        <a:lstStyle/>
        <a:p>
          <a:endParaRPr lang="en-US"/>
        </a:p>
      </dgm:t>
    </dgm:pt>
    <dgm:pt modelId="{E7EA1172-D8EE-4E33-AF33-DCFB7730951C}">
      <dgm:prSet/>
      <dgm:spPr/>
      <dgm:t>
        <a:bodyPr/>
        <a:lstStyle/>
        <a:p>
          <a:r>
            <a:rPr lang="en-GB" dirty="0"/>
            <a:t>Hardware Implementation</a:t>
          </a:r>
          <a:endParaRPr lang="en-US" dirty="0"/>
        </a:p>
      </dgm:t>
    </dgm:pt>
    <dgm:pt modelId="{3875EF2D-6C17-4526-A598-D690A0B725A2}" type="parTrans" cxnId="{ECC95B9A-1D7C-4DF6-8E8D-A0D565FDF0FB}">
      <dgm:prSet/>
      <dgm:spPr/>
      <dgm:t>
        <a:bodyPr/>
        <a:lstStyle/>
        <a:p>
          <a:endParaRPr lang="en-US"/>
        </a:p>
      </dgm:t>
    </dgm:pt>
    <dgm:pt modelId="{D749BEA8-EBA2-40D4-9057-4DE0569591E9}" type="sibTrans" cxnId="{ECC95B9A-1D7C-4DF6-8E8D-A0D565FDF0FB}">
      <dgm:prSet/>
      <dgm:spPr/>
      <dgm:t>
        <a:bodyPr/>
        <a:lstStyle/>
        <a:p>
          <a:endParaRPr lang="en-US"/>
        </a:p>
      </dgm:t>
    </dgm:pt>
    <dgm:pt modelId="{DF43B75C-4293-4FAC-81DA-12C052410060}">
      <dgm:prSet/>
      <dgm:spPr/>
      <dgm:t>
        <a:bodyPr/>
        <a:lstStyle/>
        <a:p>
          <a:r>
            <a:rPr lang="en-GB"/>
            <a:t>Software Implementation</a:t>
          </a:r>
          <a:endParaRPr lang="en-US"/>
        </a:p>
      </dgm:t>
    </dgm:pt>
    <dgm:pt modelId="{4AE23EC9-9597-47A4-9977-4BF80862BE3B}" type="parTrans" cxnId="{AE140DBB-721C-4EE3-9E4C-08909A76BCD3}">
      <dgm:prSet/>
      <dgm:spPr/>
      <dgm:t>
        <a:bodyPr/>
        <a:lstStyle/>
        <a:p>
          <a:endParaRPr lang="en-US"/>
        </a:p>
      </dgm:t>
    </dgm:pt>
    <dgm:pt modelId="{FB9EF990-E382-4B61-91A8-E07025D19A3B}" type="sibTrans" cxnId="{AE140DBB-721C-4EE3-9E4C-08909A76BCD3}">
      <dgm:prSet/>
      <dgm:spPr/>
      <dgm:t>
        <a:bodyPr/>
        <a:lstStyle/>
        <a:p>
          <a:endParaRPr lang="en-US"/>
        </a:p>
      </dgm:t>
    </dgm:pt>
    <dgm:pt modelId="{5F5EB9F7-9852-45C1-8A04-38ADFE1AF469}">
      <dgm:prSet/>
      <dgm:spPr/>
      <dgm:t>
        <a:bodyPr/>
        <a:lstStyle/>
        <a:p>
          <a:r>
            <a:rPr lang="en-GB"/>
            <a:t>Results</a:t>
          </a:r>
          <a:endParaRPr lang="en-US"/>
        </a:p>
      </dgm:t>
    </dgm:pt>
    <dgm:pt modelId="{F500C4BE-C6B9-4B74-804A-96139BDF1439}" type="parTrans" cxnId="{E9FE0C14-DD61-45A6-801D-B6DA26A04B56}">
      <dgm:prSet/>
      <dgm:spPr/>
      <dgm:t>
        <a:bodyPr/>
        <a:lstStyle/>
        <a:p>
          <a:endParaRPr lang="en-US"/>
        </a:p>
      </dgm:t>
    </dgm:pt>
    <dgm:pt modelId="{926DD043-DF15-4D14-8F82-8D94AD4B5CF5}" type="sibTrans" cxnId="{E9FE0C14-DD61-45A6-801D-B6DA26A04B56}">
      <dgm:prSet/>
      <dgm:spPr/>
      <dgm:t>
        <a:bodyPr/>
        <a:lstStyle/>
        <a:p>
          <a:endParaRPr lang="en-US"/>
        </a:p>
      </dgm:t>
    </dgm:pt>
    <dgm:pt modelId="{627440B9-0C96-4156-9341-E740677E08DE}">
      <dgm:prSet/>
      <dgm:spPr/>
      <dgm:t>
        <a:bodyPr/>
        <a:lstStyle/>
        <a:p>
          <a:r>
            <a:rPr lang="en-GB"/>
            <a:t>Conclusions</a:t>
          </a:r>
          <a:endParaRPr lang="en-US"/>
        </a:p>
      </dgm:t>
    </dgm:pt>
    <dgm:pt modelId="{E95E9DC6-6E1B-454F-AB59-FCD9073A7A70}" type="parTrans" cxnId="{3CC7951F-E24F-4B24-9073-5C00F1163203}">
      <dgm:prSet/>
      <dgm:spPr/>
      <dgm:t>
        <a:bodyPr/>
        <a:lstStyle/>
        <a:p>
          <a:endParaRPr lang="en-US"/>
        </a:p>
      </dgm:t>
    </dgm:pt>
    <dgm:pt modelId="{33C83DC8-CF1C-4B42-B5F9-53141749BEFA}" type="sibTrans" cxnId="{3CC7951F-E24F-4B24-9073-5C00F1163203}">
      <dgm:prSet/>
      <dgm:spPr/>
      <dgm:t>
        <a:bodyPr/>
        <a:lstStyle/>
        <a:p>
          <a:endParaRPr lang="en-US"/>
        </a:p>
      </dgm:t>
    </dgm:pt>
    <dgm:pt modelId="{3E7E3A44-9537-42E1-8E06-F393BD4394E5}" type="pres">
      <dgm:prSet presAssocID="{DBB39D63-2497-4A04-A7FB-3DBA3DD3604E}" presName="linear" presStyleCnt="0">
        <dgm:presLayoutVars>
          <dgm:animLvl val="lvl"/>
          <dgm:resizeHandles val="exact"/>
        </dgm:presLayoutVars>
      </dgm:prSet>
      <dgm:spPr/>
    </dgm:pt>
    <dgm:pt modelId="{E6C2D20E-69AA-4674-A777-09C24CCE4CD1}" type="pres">
      <dgm:prSet presAssocID="{ED7D9AC3-04C8-4B29-9717-3E3469C5D6C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20C4B51-7093-4B47-A28E-E9254F99F32C}" type="pres">
      <dgm:prSet presAssocID="{A42A254B-EA1C-4A94-B273-C84133EAAB64}" presName="spacer" presStyleCnt="0"/>
      <dgm:spPr/>
    </dgm:pt>
    <dgm:pt modelId="{2027D48D-2EFE-42A5-AF16-A69F1FFEC28B}" type="pres">
      <dgm:prSet presAssocID="{E7EA1172-D8EE-4E33-AF33-DCFB7730951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BAD86E1-CE8C-4CBB-A8F9-4084FEEAD49B}" type="pres">
      <dgm:prSet presAssocID="{D749BEA8-EBA2-40D4-9057-4DE0569591E9}" presName="spacer" presStyleCnt="0"/>
      <dgm:spPr/>
    </dgm:pt>
    <dgm:pt modelId="{F398A3D9-075B-41D0-8DC5-C92062CCF57D}" type="pres">
      <dgm:prSet presAssocID="{DF43B75C-4293-4FAC-81DA-12C05241006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270A287-EAFB-4064-93CE-1929021ADF14}" type="pres">
      <dgm:prSet presAssocID="{FB9EF990-E382-4B61-91A8-E07025D19A3B}" presName="spacer" presStyleCnt="0"/>
      <dgm:spPr/>
    </dgm:pt>
    <dgm:pt modelId="{AA43F07E-9558-418A-AAC9-FBA3368FB536}" type="pres">
      <dgm:prSet presAssocID="{5F5EB9F7-9852-45C1-8A04-38ADFE1AF46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08CD9FE-3BBA-4521-9062-62FFA24A4129}" type="pres">
      <dgm:prSet presAssocID="{926DD043-DF15-4D14-8F82-8D94AD4B5CF5}" presName="spacer" presStyleCnt="0"/>
      <dgm:spPr/>
    </dgm:pt>
    <dgm:pt modelId="{B8FD3749-8B38-41EC-9DBC-7E4BA5838778}" type="pres">
      <dgm:prSet presAssocID="{627440B9-0C96-4156-9341-E740677E08D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783E50F-546E-4328-9B03-515311CF92AC}" type="presOf" srcId="{E7EA1172-D8EE-4E33-AF33-DCFB7730951C}" destId="{2027D48D-2EFE-42A5-AF16-A69F1FFEC28B}" srcOrd="0" destOrd="0" presId="urn:microsoft.com/office/officeart/2005/8/layout/vList2"/>
    <dgm:cxn modelId="{04B4B913-9707-4958-92D1-1AA8FEDC0CE2}" type="presOf" srcId="{DF43B75C-4293-4FAC-81DA-12C052410060}" destId="{F398A3D9-075B-41D0-8DC5-C92062CCF57D}" srcOrd="0" destOrd="0" presId="urn:microsoft.com/office/officeart/2005/8/layout/vList2"/>
    <dgm:cxn modelId="{E9FE0C14-DD61-45A6-801D-B6DA26A04B56}" srcId="{DBB39D63-2497-4A04-A7FB-3DBA3DD3604E}" destId="{5F5EB9F7-9852-45C1-8A04-38ADFE1AF469}" srcOrd="3" destOrd="0" parTransId="{F500C4BE-C6B9-4B74-804A-96139BDF1439}" sibTransId="{926DD043-DF15-4D14-8F82-8D94AD4B5CF5}"/>
    <dgm:cxn modelId="{3CC7951F-E24F-4B24-9073-5C00F1163203}" srcId="{DBB39D63-2497-4A04-A7FB-3DBA3DD3604E}" destId="{627440B9-0C96-4156-9341-E740677E08DE}" srcOrd="4" destOrd="0" parTransId="{E95E9DC6-6E1B-454F-AB59-FCD9073A7A70}" sibTransId="{33C83DC8-CF1C-4B42-B5F9-53141749BEFA}"/>
    <dgm:cxn modelId="{E97D5143-9070-404F-AB14-394D65CC0832}" srcId="{DBB39D63-2497-4A04-A7FB-3DBA3DD3604E}" destId="{ED7D9AC3-04C8-4B29-9717-3E3469C5D6C0}" srcOrd="0" destOrd="0" parTransId="{38249786-96DB-410F-A846-59213C4AC75A}" sibTransId="{A42A254B-EA1C-4A94-B273-C84133EAAB64}"/>
    <dgm:cxn modelId="{9000CD91-BBBD-455C-AA50-16C0FBD58174}" type="presOf" srcId="{627440B9-0C96-4156-9341-E740677E08DE}" destId="{B8FD3749-8B38-41EC-9DBC-7E4BA5838778}" srcOrd="0" destOrd="0" presId="urn:microsoft.com/office/officeart/2005/8/layout/vList2"/>
    <dgm:cxn modelId="{ECC95B9A-1D7C-4DF6-8E8D-A0D565FDF0FB}" srcId="{DBB39D63-2497-4A04-A7FB-3DBA3DD3604E}" destId="{E7EA1172-D8EE-4E33-AF33-DCFB7730951C}" srcOrd="1" destOrd="0" parTransId="{3875EF2D-6C17-4526-A598-D690A0B725A2}" sibTransId="{D749BEA8-EBA2-40D4-9057-4DE0569591E9}"/>
    <dgm:cxn modelId="{AE140DBB-721C-4EE3-9E4C-08909A76BCD3}" srcId="{DBB39D63-2497-4A04-A7FB-3DBA3DD3604E}" destId="{DF43B75C-4293-4FAC-81DA-12C052410060}" srcOrd="2" destOrd="0" parTransId="{4AE23EC9-9597-47A4-9977-4BF80862BE3B}" sibTransId="{FB9EF990-E382-4B61-91A8-E07025D19A3B}"/>
    <dgm:cxn modelId="{33F869BF-CA8E-4688-BFE9-43F6E25C9A74}" type="presOf" srcId="{5F5EB9F7-9852-45C1-8A04-38ADFE1AF469}" destId="{AA43F07E-9558-418A-AAC9-FBA3368FB536}" srcOrd="0" destOrd="0" presId="urn:microsoft.com/office/officeart/2005/8/layout/vList2"/>
    <dgm:cxn modelId="{031D2EE9-BBFF-42F7-9676-A2E3F6245DCE}" type="presOf" srcId="{ED7D9AC3-04C8-4B29-9717-3E3469C5D6C0}" destId="{E6C2D20E-69AA-4674-A777-09C24CCE4CD1}" srcOrd="0" destOrd="0" presId="urn:microsoft.com/office/officeart/2005/8/layout/vList2"/>
    <dgm:cxn modelId="{213993F8-A10D-4912-A506-E1DAE9629F2E}" type="presOf" srcId="{DBB39D63-2497-4A04-A7FB-3DBA3DD3604E}" destId="{3E7E3A44-9537-42E1-8E06-F393BD4394E5}" srcOrd="0" destOrd="0" presId="urn:microsoft.com/office/officeart/2005/8/layout/vList2"/>
    <dgm:cxn modelId="{312C1036-F3DB-4759-9F33-B40AF8F2621A}" type="presParOf" srcId="{3E7E3A44-9537-42E1-8E06-F393BD4394E5}" destId="{E6C2D20E-69AA-4674-A777-09C24CCE4CD1}" srcOrd="0" destOrd="0" presId="urn:microsoft.com/office/officeart/2005/8/layout/vList2"/>
    <dgm:cxn modelId="{9FD911DC-4B68-407D-98BF-520DC0CEC537}" type="presParOf" srcId="{3E7E3A44-9537-42E1-8E06-F393BD4394E5}" destId="{420C4B51-7093-4B47-A28E-E9254F99F32C}" srcOrd="1" destOrd="0" presId="urn:microsoft.com/office/officeart/2005/8/layout/vList2"/>
    <dgm:cxn modelId="{4C43BC1B-70FE-42FE-97C4-4E47039B943A}" type="presParOf" srcId="{3E7E3A44-9537-42E1-8E06-F393BD4394E5}" destId="{2027D48D-2EFE-42A5-AF16-A69F1FFEC28B}" srcOrd="2" destOrd="0" presId="urn:microsoft.com/office/officeart/2005/8/layout/vList2"/>
    <dgm:cxn modelId="{749B05A9-69FE-454D-AEBE-AC0173274DD5}" type="presParOf" srcId="{3E7E3A44-9537-42E1-8E06-F393BD4394E5}" destId="{CBAD86E1-CE8C-4CBB-A8F9-4084FEEAD49B}" srcOrd="3" destOrd="0" presId="urn:microsoft.com/office/officeart/2005/8/layout/vList2"/>
    <dgm:cxn modelId="{C02C2FCE-7E5A-47D8-9449-5A1F2642F0CA}" type="presParOf" srcId="{3E7E3A44-9537-42E1-8E06-F393BD4394E5}" destId="{F398A3D9-075B-41D0-8DC5-C92062CCF57D}" srcOrd="4" destOrd="0" presId="urn:microsoft.com/office/officeart/2005/8/layout/vList2"/>
    <dgm:cxn modelId="{F13966AD-774F-43C3-A382-0A0E626F8CE3}" type="presParOf" srcId="{3E7E3A44-9537-42E1-8E06-F393BD4394E5}" destId="{E270A287-EAFB-4064-93CE-1929021ADF14}" srcOrd="5" destOrd="0" presId="urn:microsoft.com/office/officeart/2005/8/layout/vList2"/>
    <dgm:cxn modelId="{9886F0A1-ECED-438B-8328-9C99E7328627}" type="presParOf" srcId="{3E7E3A44-9537-42E1-8E06-F393BD4394E5}" destId="{AA43F07E-9558-418A-AAC9-FBA3368FB536}" srcOrd="6" destOrd="0" presId="urn:microsoft.com/office/officeart/2005/8/layout/vList2"/>
    <dgm:cxn modelId="{22AADA03-2A03-427A-A534-7A5F4E30E1FF}" type="presParOf" srcId="{3E7E3A44-9537-42E1-8E06-F393BD4394E5}" destId="{608CD9FE-3BBA-4521-9062-62FFA24A4129}" srcOrd="7" destOrd="0" presId="urn:microsoft.com/office/officeart/2005/8/layout/vList2"/>
    <dgm:cxn modelId="{77A8A148-5BF7-4203-9472-9A86D5A7CE9E}" type="presParOf" srcId="{3E7E3A44-9537-42E1-8E06-F393BD4394E5}" destId="{B8FD3749-8B38-41EC-9DBC-7E4BA583877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82CFC8-D5DB-4E1D-84DF-C5D4DDD548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B81DB8-F8EE-40F5-8DAE-70C6498C466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Measured parameters: </a:t>
          </a:r>
        </a:p>
      </dgm:t>
    </dgm:pt>
    <dgm:pt modelId="{D58B1375-06EE-4E9D-B95A-8517EC258A78}" type="parTrans" cxnId="{5D7F8C4E-FBAE-4FE8-8DF1-D1A7DD89669F}">
      <dgm:prSet/>
      <dgm:spPr/>
      <dgm:t>
        <a:bodyPr/>
        <a:lstStyle/>
        <a:p>
          <a:endParaRPr lang="en-US"/>
        </a:p>
      </dgm:t>
    </dgm:pt>
    <dgm:pt modelId="{A75F6C1C-A915-4381-AA63-1C98DF61AED1}" type="sibTrans" cxnId="{5D7F8C4E-FBAE-4FE8-8DF1-D1A7DD89669F}">
      <dgm:prSet/>
      <dgm:spPr/>
      <dgm:t>
        <a:bodyPr/>
        <a:lstStyle/>
        <a:p>
          <a:endParaRPr lang="en-US"/>
        </a:p>
      </dgm:t>
    </dgm:pt>
    <dgm:pt modelId="{15E9DBB3-4054-47DB-8B5B-17A6FC959B0B}">
      <dgm:prSet/>
      <dgm:spPr/>
      <dgm:t>
        <a:bodyPr/>
        <a:lstStyle/>
        <a:p>
          <a:r>
            <a:rPr lang="en-GB" dirty="0"/>
            <a:t>air temperature, air humidity</a:t>
          </a:r>
          <a:endParaRPr lang="en-US" dirty="0"/>
        </a:p>
      </dgm:t>
    </dgm:pt>
    <dgm:pt modelId="{2823993D-FFF6-4C35-869E-C7520AB83932}" type="parTrans" cxnId="{E4B51704-0433-4D1C-83D6-2B649EF9801B}">
      <dgm:prSet/>
      <dgm:spPr/>
      <dgm:t>
        <a:bodyPr/>
        <a:lstStyle/>
        <a:p>
          <a:endParaRPr lang="en-US"/>
        </a:p>
      </dgm:t>
    </dgm:pt>
    <dgm:pt modelId="{26E0B01B-858A-40C4-928E-BDD2497E0844}" type="sibTrans" cxnId="{E4B51704-0433-4D1C-83D6-2B649EF9801B}">
      <dgm:prSet/>
      <dgm:spPr/>
      <dgm:t>
        <a:bodyPr/>
        <a:lstStyle/>
        <a:p>
          <a:endParaRPr lang="en-US"/>
        </a:p>
      </dgm:t>
    </dgm:pt>
    <dgm:pt modelId="{F4316C54-4C32-490A-9770-A8A31EC2131D}">
      <dgm:prSet/>
      <dgm:spPr/>
      <dgm:t>
        <a:bodyPr/>
        <a:lstStyle/>
        <a:p>
          <a:r>
            <a:rPr lang="en-GB" dirty="0"/>
            <a:t>light intensity</a:t>
          </a:r>
          <a:endParaRPr lang="en-US" dirty="0"/>
        </a:p>
      </dgm:t>
    </dgm:pt>
    <dgm:pt modelId="{F272A989-EEA0-4E79-ABF9-BBC61932F620}" type="parTrans" cxnId="{A21CDD88-19E1-4FD9-B2AB-F40DDDF83E1B}">
      <dgm:prSet/>
      <dgm:spPr/>
      <dgm:t>
        <a:bodyPr/>
        <a:lstStyle/>
        <a:p>
          <a:endParaRPr lang="en-US"/>
        </a:p>
      </dgm:t>
    </dgm:pt>
    <dgm:pt modelId="{EECAC7B0-6FC5-42F0-A445-C513B3D6E29A}" type="sibTrans" cxnId="{A21CDD88-19E1-4FD9-B2AB-F40DDDF83E1B}">
      <dgm:prSet/>
      <dgm:spPr/>
      <dgm:t>
        <a:bodyPr/>
        <a:lstStyle/>
        <a:p>
          <a:endParaRPr lang="en-US"/>
        </a:p>
      </dgm:t>
    </dgm:pt>
    <dgm:pt modelId="{4522A91E-D6AC-4216-8CBE-6AB42B7AB44B}">
      <dgm:prSet/>
      <dgm:spPr/>
      <dgm:t>
        <a:bodyPr/>
        <a:lstStyle/>
        <a:p>
          <a:r>
            <a:rPr lang="en-GB"/>
            <a:t>NO2, NH3, CO concentration</a:t>
          </a:r>
          <a:endParaRPr lang="en-US"/>
        </a:p>
      </dgm:t>
    </dgm:pt>
    <dgm:pt modelId="{F6960C04-C42D-4777-990E-FD1A70C2167A}" type="parTrans" cxnId="{BFEF7B85-0096-4C52-9802-0A8B64DB2BDC}">
      <dgm:prSet/>
      <dgm:spPr/>
      <dgm:t>
        <a:bodyPr/>
        <a:lstStyle/>
        <a:p>
          <a:endParaRPr lang="en-US"/>
        </a:p>
      </dgm:t>
    </dgm:pt>
    <dgm:pt modelId="{1922029B-7B37-4015-A2FD-E384605237BB}" type="sibTrans" cxnId="{BFEF7B85-0096-4C52-9802-0A8B64DB2BDC}">
      <dgm:prSet/>
      <dgm:spPr/>
      <dgm:t>
        <a:bodyPr/>
        <a:lstStyle/>
        <a:p>
          <a:endParaRPr lang="en-US"/>
        </a:p>
      </dgm:t>
    </dgm:pt>
    <dgm:pt modelId="{CAB422F3-EA09-4297-8BA0-D98E543A0C85}">
      <dgm:prSet/>
      <dgm:spPr/>
      <dgm:t>
        <a:bodyPr/>
        <a:lstStyle/>
        <a:p>
          <a:r>
            <a:rPr lang="en-GB" dirty="0"/>
            <a:t>soil parameters (temperature, moisture, PH, Nitrogen, Phosphorus, Potassium)</a:t>
          </a:r>
          <a:endParaRPr lang="en-US" dirty="0"/>
        </a:p>
      </dgm:t>
    </dgm:pt>
    <dgm:pt modelId="{10D91A12-EC49-4DF6-B2C3-90D0B7521287}" type="parTrans" cxnId="{8491C103-819F-4C28-B409-DAA7C8E0D27B}">
      <dgm:prSet/>
      <dgm:spPr/>
      <dgm:t>
        <a:bodyPr/>
        <a:lstStyle/>
        <a:p>
          <a:endParaRPr lang="en-US"/>
        </a:p>
      </dgm:t>
    </dgm:pt>
    <dgm:pt modelId="{04F970D0-BE1D-420D-9750-9D8FAF40BE01}" type="sibTrans" cxnId="{8491C103-819F-4C28-B409-DAA7C8E0D27B}">
      <dgm:prSet/>
      <dgm:spPr/>
      <dgm:t>
        <a:bodyPr/>
        <a:lstStyle/>
        <a:p>
          <a:endParaRPr lang="en-US"/>
        </a:p>
      </dgm:t>
    </dgm:pt>
    <dgm:pt modelId="{ACEBB3D6-8018-42A9-B64E-8992E2A1DA59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Water pump and Light control</a:t>
          </a:r>
          <a:endParaRPr lang="en-US" dirty="0"/>
        </a:p>
      </dgm:t>
    </dgm:pt>
    <dgm:pt modelId="{6028B40E-2392-404B-A2D6-6E9040AC7BDB}" type="parTrans" cxnId="{CA53CD62-96F1-49C8-A014-6B49F0315B9F}">
      <dgm:prSet/>
      <dgm:spPr/>
      <dgm:t>
        <a:bodyPr/>
        <a:lstStyle/>
        <a:p>
          <a:endParaRPr lang="en-US"/>
        </a:p>
      </dgm:t>
    </dgm:pt>
    <dgm:pt modelId="{081B1609-B88A-4C79-AE99-C25A0BE8D726}" type="sibTrans" cxnId="{CA53CD62-96F1-49C8-A014-6B49F0315B9F}">
      <dgm:prSet/>
      <dgm:spPr/>
      <dgm:t>
        <a:bodyPr/>
        <a:lstStyle/>
        <a:p>
          <a:endParaRPr lang="en-US"/>
        </a:p>
      </dgm:t>
    </dgm:pt>
    <dgm:pt modelId="{58E4FA1A-A668-4405-AD4C-297CE681BC2A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4-layer PCB</a:t>
          </a:r>
          <a:endParaRPr lang="en-US" dirty="0"/>
        </a:p>
      </dgm:t>
    </dgm:pt>
    <dgm:pt modelId="{6EA3F7AB-37AE-4419-B85C-F1E5D5B603CB}" type="parTrans" cxnId="{07162720-4CBD-43E9-A025-5331CC9F8993}">
      <dgm:prSet/>
      <dgm:spPr/>
      <dgm:t>
        <a:bodyPr/>
        <a:lstStyle/>
        <a:p>
          <a:endParaRPr lang="en-US"/>
        </a:p>
      </dgm:t>
    </dgm:pt>
    <dgm:pt modelId="{09C999DE-1332-4873-BBDB-28BCB72ADB93}" type="sibTrans" cxnId="{07162720-4CBD-43E9-A025-5331CC9F8993}">
      <dgm:prSet/>
      <dgm:spPr/>
      <dgm:t>
        <a:bodyPr/>
        <a:lstStyle/>
        <a:p>
          <a:endParaRPr lang="en-US"/>
        </a:p>
      </dgm:t>
    </dgm:pt>
    <dgm:pt modelId="{AF7F3835-CD55-40DE-8757-16647CC91180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Wi-Fi communication</a:t>
          </a:r>
          <a:endParaRPr lang="en-US" dirty="0"/>
        </a:p>
      </dgm:t>
    </dgm:pt>
    <dgm:pt modelId="{5139DE02-E931-4699-9C7E-D7BE499BE91C}" type="parTrans" cxnId="{AEFCBA96-6790-494E-8EB4-BA3C886E157C}">
      <dgm:prSet/>
      <dgm:spPr/>
      <dgm:t>
        <a:bodyPr/>
        <a:lstStyle/>
        <a:p>
          <a:endParaRPr lang="en-US"/>
        </a:p>
      </dgm:t>
    </dgm:pt>
    <dgm:pt modelId="{3E5B4F6B-B6ED-4236-86A6-AB654C2056F9}" type="sibTrans" cxnId="{AEFCBA96-6790-494E-8EB4-BA3C886E157C}">
      <dgm:prSet/>
      <dgm:spPr/>
      <dgm:t>
        <a:bodyPr/>
        <a:lstStyle/>
        <a:p>
          <a:endParaRPr lang="en-US"/>
        </a:p>
      </dgm:t>
    </dgm:pt>
    <dgm:pt modelId="{9E010F66-73CF-4727-B8C6-E01862353865}" type="pres">
      <dgm:prSet presAssocID="{D782CFC8-D5DB-4E1D-84DF-C5D4DDD54894}" presName="linear" presStyleCnt="0">
        <dgm:presLayoutVars>
          <dgm:animLvl val="lvl"/>
          <dgm:resizeHandles val="exact"/>
        </dgm:presLayoutVars>
      </dgm:prSet>
      <dgm:spPr/>
    </dgm:pt>
    <dgm:pt modelId="{9D028143-6644-4C54-84CF-2A9E8A7DAC60}" type="pres">
      <dgm:prSet presAssocID="{18B81DB8-F8EE-40F5-8DAE-70C6498C46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2270319-65E8-4798-893D-31C7CAE3F189}" type="pres">
      <dgm:prSet presAssocID="{18B81DB8-F8EE-40F5-8DAE-70C6498C4666}" presName="childText" presStyleLbl="revTx" presStyleIdx="0" presStyleCnt="1">
        <dgm:presLayoutVars>
          <dgm:bulletEnabled val="1"/>
        </dgm:presLayoutVars>
      </dgm:prSet>
      <dgm:spPr/>
    </dgm:pt>
    <dgm:pt modelId="{3A3AAEFE-4EB3-4B7E-BD7C-7DA815F3EB59}" type="pres">
      <dgm:prSet presAssocID="{ACEBB3D6-8018-42A9-B64E-8992E2A1DA5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147C511-C9C7-41C9-9DAC-8F7098877D61}" type="pres">
      <dgm:prSet presAssocID="{081B1609-B88A-4C79-AE99-C25A0BE8D726}" presName="spacer" presStyleCnt="0"/>
      <dgm:spPr/>
    </dgm:pt>
    <dgm:pt modelId="{80CAD53D-175C-4A91-B5E7-D5A4CADB869D}" type="pres">
      <dgm:prSet presAssocID="{58E4FA1A-A668-4405-AD4C-297CE681BC2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2F3207C-1CC1-474C-919E-29C70DE44462}" type="pres">
      <dgm:prSet presAssocID="{09C999DE-1332-4873-BBDB-28BCB72ADB93}" presName="spacer" presStyleCnt="0"/>
      <dgm:spPr/>
    </dgm:pt>
    <dgm:pt modelId="{081A186A-3837-47E1-8362-29290D102F1C}" type="pres">
      <dgm:prSet presAssocID="{AF7F3835-CD55-40DE-8757-16647CC9118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6541902-6A02-4E48-B2C2-D02471C5294B}" type="presOf" srcId="{ACEBB3D6-8018-42A9-B64E-8992E2A1DA59}" destId="{3A3AAEFE-4EB3-4B7E-BD7C-7DA815F3EB59}" srcOrd="0" destOrd="0" presId="urn:microsoft.com/office/officeart/2005/8/layout/vList2"/>
    <dgm:cxn modelId="{8491C103-819F-4C28-B409-DAA7C8E0D27B}" srcId="{18B81DB8-F8EE-40F5-8DAE-70C6498C4666}" destId="{CAB422F3-EA09-4297-8BA0-D98E543A0C85}" srcOrd="3" destOrd="0" parTransId="{10D91A12-EC49-4DF6-B2C3-90D0B7521287}" sibTransId="{04F970D0-BE1D-420D-9750-9D8FAF40BE01}"/>
    <dgm:cxn modelId="{E4B51704-0433-4D1C-83D6-2B649EF9801B}" srcId="{18B81DB8-F8EE-40F5-8DAE-70C6498C4666}" destId="{15E9DBB3-4054-47DB-8B5B-17A6FC959B0B}" srcOrd="0" destOrd="0" parTransId="{2823993D-FFF6-4C35-869E-C7520AB83932}" sibTransId="{26E0B01B-858A-40C4-928E-BDD2497E0844}"/>
    <dgm:cxn modelId="{D093DB1C-9768-4C82-928C-162B0E1F1CCD}" type="presOf" srcId="{18B81DB8-F8EE-40F5-8DAE-70C6498C4666}" destId="{9D028143-6644-4C54-84CF-2A9E8A7DAC60}" srcOrd="0" destOrd="0" presId="urn:microsoft.com/office/officeart/2005/8/layout/vList2"/>
    <dgm:cxn modelId="{07162720-4CBD-43E9-A025-5331CC9F8993}" srcId="{D782CFC8-D5DB-4E1D-84DF-C5D4DDD54894}" destId="{58E4FA1A-A668-4405-AD4C-297CE681BC2A}" srcOrd="2" destOrd="0" parTransId="{6EA3F7AB-37AE-4419-B85C-F1E5D5B603CB}" sibTransId="{09C999DE-1332-4873-BBDB-28BCB72ADB93}"/>
    <dgm:cxn modelId="{999BD660-167A-4682-8FDA-27181E9859D0}" type="presOf" srcId="{58E4FA1A-A668-4405-AD4C-297CE681BC2A}" destId="{80CAD53D-175C-4A91-B5E7-D5A4CADB869D}" srcOrd="0" destOrd="0" presId="urn:microsoft.com/office/officeart/2005/8/layout/vList2"/>
    <dgm:cxn modelId="{CA53CD62-96F1-49C8-A014-6B49F0315B9F}" srcId="{D782CFC8-D5DB-4E1D-84DF-C5D4DDD54894}" destId="{ACEBB3D6-8018-42A9-B64E-8992E2A1DA59}" srcOrd="1" destOrd="0" parTransId="{6028B40E-2392-404B-A2D6-6E9040AC7BDB}" sibTransId="{081B1609-B88A-4C79-AE99-C25A0BE8D726}"/>
    <dgm:cxn modelId="{5F991244-7CE2-42FC-810C-70960D86C32F}" type="presOf" srcId="{4522A91E-D6AC-4216-8CBE-6AB42B7AB44B}" destId="{42270319-65E8-4798-893D-31C7CAE3F189}" srcOrd="0" destOrd="2" presId="urn:microsoft.com/office/officeart/2005/8/layout/vList2"/>
    <dgm:cxn modelId="{5D7F8C4E-FBAE-4FE8-8DF1-D1A7DD89669F}" srcId="{D782CFC8-D5DB-4E1D-84DF-C5D4DDD54894}" destId="{18B81DB8-F8EE-40F5-8DAE-70C6498C4666}" srcOrd="0" destOrd="0" parTransId="{D58B1375-06EE-4E9D-B95A-8517EC258A78}" sibTransId="{A75F6C1C-A915-4381-AA63-1C98DF61AED1}"/>
    <dgm:cxn modelId="{F489FE50-F852-4723-99C5-7AE9866915D4}" type="presOf" srcId="{CAB422F3-EA09-4297-8BA0-D98E543A0C85}" destId="{42270319-65E8-4798-893D-31C7CAE3F189}" srcOrd="0" destOrd="3" presId="urn:microsoft.com/office/officeart/2005/8/layout/vList2"/>
    <dgm:cxn modelId="{340D3958-BD91-4B9F-8491-62CAA72561F9}" type="presOf" srcId="{F4316C54-4C32-490A-9770-A8A31EC2131D}" destId="{42270319-65E8-4798-893D-31C7CAE3F189}" srcOrd="0" destOrd="1" presId="urn:microsoft.com/office/officeart/2005/8/layout/vList2"/>
    <dgm:cxn modelId="{BFEF7B85-0096-4C52-9802-0A8B64DB2BDC}" srcId="{18B81DB8-F8EE-40F5-8DAE-70C6498C4666}" destId="{4522A91E-D6AC-4216-8CBE-6AB42B7AB44B}" srcOrd="2" destOrd="0" parTransId="{F6960C04-C42D-4777-990E-FD1A70C2167A}" sibTransId="{1922029B-7B37-4015-A2FD-E384605237BB}"/>
    <dgm:cxn modelId="{A21CDD88-19E1-4FD9-B2AB-F40DDDF83E1B}" srcId="{18B81DB8-F8EE-40F5-8DAE-70C6498C4666}" destId="{F4316C54-4C32-490A-9770-A8A31EC2131D}" srcOrd="1" destOrd="0" parTransId="{F272A989-EEA0-4E79-ABF9-BBC61932F620}" sibTransId="{EECAC7B0-6FC5-42F0-A445-C513B3D6E29A}"/>
    <dgm:cxn modelId="{AEFCBA96-6790-494E-8EB4-BA3C886E157C}" srcId="{D782CFC8-D5DB-4E1D-84DF-C5D4DDD54894}" destId="{AF7F3835-CD55-40DE-8757-16647CC91180}" srcOrd="3" destOrd="0" parTransId="{5139DE02-E931-4699-9C7E-D7BE499BE91C}" sibTransId="{3E5B4F6B-B6ED-4236-86A6-AB654C2056F9}"/>
    <dgm:cxn modelId="{474E80E1-7BC1-4696-9BE2-4781C7BA96AC}" type="presOf" srcId="{AF7F3835-CD55-40DE-8757-16647CC91180}" destId="{081A186A-3837-47E1-8362-29290D102F1C}" srcOrd="0" destOrd="0" presId="urn:microsoft.com/office/officeart/2005/8/layout/vList2"/>
    <dgm:cxn modelId="{90DAE6E6-6F9D-443E-BE7F-D14A44CB6B42}" type="presOf" srcId="{D782CFC8-D5DB-4E1D-84DF-C5D4DDD54894}" destId="{9E010F66-73CF-4727-B8C6-E01862353865}" srcOrd="0" destOrd="0" presId="urn:microsoft.com/office/officeart/2005/8/layout/vList2"/>
    <dgm:cxn modelId="{BF5D55ED-6D76-4047-9312-EE88E805E3CC}" type="presOf" srcId="{15E9DBB3-4054-47DB-8B5B-17A6FC959B0B}" destId="{42270319-65E8-4798-893D-31C7CAE3F189}" srcOrd="0" destOrd="0" presId="urn:microsoft.com/office/officeart/2005/8/layout/vList2"/>
    <dgm:cxn modelId="{65FCD02C-907E-47A1-BF2F-202346941CD9}" type="presParOf" srcId="{9E010F66-73CF-4727-B8C6-E01862353865}" destId="{9D028143-6644-4C54-84CF-2A9E8A7DAC60}" srcOrd="0" destOrd="0" presId="urn:microsoft.com/office/officeart/2005/8/layout/vList2"/>
    <dgm:cxn modelId="{832B0C3E-7BA3-417B-BF99-2B78C3C78143}" type="presParOf" srcId="{9E010F66-73CF-4727-B8C6-E01862353865}" destId="{42270319-65E8-4798-893D-31C7CAE3F189}" srcOrd="1" destOrd="0" presId="urn:microsoft.com/office/officeart/2005/8/layout/vList2"/>
    <dgm:cxn modelId="{E085ADF0-F879-44D0-98DC-CE0E4632576D}" type="presParOf" srcId="{9E010F66-73CF-4727-B8C6-E01862353865}" destId="{3A3AAEFE-4EB3-4B7E-BD7C-7DA815F3EB59}" srcOrd="2" destOrd="0" presId="urn:microsoft.com/office/officeart/2005/8/layout/vList2"/>
    <dgm:cxn modelId="{92073615-3B96-458E-A53B-DF7B22A0D484}" type="presParOf" srcId="{9E010F66-73CF-4727-B8C6-E01862353865}" destId="{4147C511-C9C7-41C9-9DAC-8F7098877D61}" srcOrd="3" destOrd="0" presId="urn:microsoft.com/office/officeart/2005/8/layout/vList2"/>
    <dgm:cxn modelId="{9119DF5D-A019-4324-9266-8DF1043538B0}" type="presParOf" srcId="{9E010F66-73CF-4727-B8C6-E01862353865}" destId="{80CAD53D-175C-4A91-B5E7-D5A4CADB869D}" srcOrd="4" destOrd="0" presId="urn:microsoft.com/office/officeart/2005/8/layout/vList2"/>
    <dgm:cxn modelId="{08E8CEA2-451C-4B01-BB11-F3E73828E275}" type="presParOf" srcId="{9E010F66-73CF-4727-B8C6-E01862353865}" destId="{82F3207C-1CC1-474C-919E-29C70DE44462}" srcOrd="5" destOrd="0" presId="urn:microsoft.com/office/officeart/2005/8/layout/vList2"/>
    <dgm:cxn modelId="{71D18A7D-0D4B-4AF0-BF1E-6FCB278ACA4E}" type="presParOf" srcId="{9E010F66-73CF-4727-B8C6-E01862353865}" destId="{081A186A-3837-47E1-8362-29290D102F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FD3101-BA04-4C37-8F0C-ACB20F3A0F80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70B659-503F-4DF8-8381-FD269A1DE624}">
      <dgm:prSet/>
      <dgm:spPr/>
      <dgm:t>
        <a:bodyPr/>
        <a:lstStyle/>
        <a:p>
          <a:pPr>
            <a:defRPr b="1"/>
          </a:pPr>
          <a:r>
            <a:rPr lang="en-GB"/>
            <a:t>System used for monitoring and control</a:t>
          </a:r>
          <a:endParaRPr lang="en-US"/>
        </a:p>
      </dgm:t>
    </dgm:pt>
    <dgm:pt modelId="{699503F1-40BE-4AA7-AE24-8F163D085746}" type="parTrans" cxnId="{1E5776D1-B08D-488F-B94D-C1D6211BE9A8}">
      <dgm:prSet/>
      <dgm:spPr/>
      <dgm:t>
        <a:bodyPr/>
        <a:lstStyle/>
        <a:p>
          <a:endParaRPr lang="en-US"/>
        </a:p>
      </dgm:t>
    </dgm:pt>
    <dgm:pt modelId="{94BB5D4E-2FCA-4256-A1A7-EA149096D03A}" type="sibTrans" cxnId="{1E5776D1-B08D-488F-B94D-C1D6211BE9A8}">
      <dgm:prSet/>
      <dgm:spPr/>
      <dgm:t>
        <a:bodyPr/>
        <a:lstStyle/>
        <a:p>
          <a:endParaRPr lang="en-US"/>
        </a:p>
      </dgm:t>
    </dgm:pt>
    <dgm:pt modelId="{01197F94-7FD6-47C4-9EC3-6C54CE4B1153}">
      <dgm:prSet/>
      <dgm:spPr/>
      <dgm:t>
        <a:bodyPr/>
        <a:lstStyle/>
        <a:p>
          <a:r>
            <a:rPr lang="en-GB"/>
            <a:t>Simple system</a:t>
          </a:r>
          <a:endParaRPr lang="en-US"/>
        </a:p>
      </dgm:t>
    </dgm:pt>
    <dgm:pt modelId="{2002958B-1516-4401-897C-DD96DA03217F}" type="parTrans" cxnId="{14662B63-5E1F-4CF8-88D5-E32FFDEE5FD9}">
      <dgm:prSet/>
      <dgm:spPr/>
      <dgm:t>
        <a:bodyPr/>
        <a:lstStyle/>
        <a:p>
          <a:endParaRPr lang="en-US"/>
        </a:p>
      </dgm:t>
    </dgm:pt>
    <dgm:pt modelId="{A9D8105B-3DE2-4DF4-AE7A-6D2F99EE774A}" type="sibTrans" cxnId="{14662B63-5E1F-4CF8-88D5-E32FFDEE5FD9}">
      <dgm:prSet/>
      <dgm:spPr/>
      <dgm:t>
        <a:bodyPr/>
        <a:lstStyle/>
        <a:p>
          <a:endParaRPr lang="en-US"/>
        </a:p>
      </dgm:t>
    </dgm:pt>
    <dgm:pt modelId="{F02CF478-34D1-451C-87B4-A97362FC3EF5}">
      <dgm:prSet/>
      <dgm:spPr/>
      <dgm:t>
        <a:bodyPr/>
        <a:lstStyle/>
        <a:p>
          <a:r>
            <a:rPr lang="en-US" dirty="0"/>
            <a:t>Vital parameters for greenhouse</a:t>
          </a:r>
        </a:p>
      </dgm:t>
    </dgm:pt>
    <dgm:pt modelId="{1142A850-D360-4F9D-837E-E6289787DA9B}" type="parTrans" cxnId="{C900BCDD-5D45-4288-98BF-41815170C72C}">
      <dgm:prSet/>
      <dgm:spPr/>
      <dgm:t>
        <a:bodyPr/>
        <a:lstStyle/>
        <a:p>
          <a:endParaRPr lang="en-US"/>
        </a:p>
      </dgm:t>
    </dgm:pt>
    <dgm:pt modelId="{0268C756-22C1-4F11-8571-09AF49DA3123}" type="sibTrans" cxnId="{C900BCDD-5D45-4288-98BF-41815170C72C}">
      <dgm:prSet/>
      <dgm:spPr/>
      <dgm:t>
        <a:bodyPr/>
        <a:lstStyle/>
        <a:p>
          <a:endParaRPr lang="en-US"/>
        </a:p>
      </dgm:t>
    </dgm:pt>
    <dgm:pt modelId="{EB0E8ECF-DBB9-43D3-BC77-6767C9B2B420}">
      <dgm:prSet/>
      <dgm:spPr/>
      <dgm:t>
        <a:bodyPr/>
        <a:lstStyle/>
        <a:p>
          <a:pPr>
            <a:defRPr b="1"/>
          </a:pPr>
          <a:r>
            <a:rPr lang="en-GB"/>
            <a:t>Accessible via Wi-Fi</a:t>
          </a:r>
          <a:endParaRPr lang="en-US"/>
        </a:p>
      </dgm:t>
    </dgm:pt>
    <dgm:pt modelId="{EF2AF02B-1096-40BB-A5F3-578E53CC2F66}" type="parTrans" cxnId="{2C26DBB7-6E8B-40E3-92FF-5AF9F0ADC5B0}">
      <dgm:prSet/>
      <dgm:spPr/>
      <dgm:t>
        <a:bodyPr/>
        <a:lstStyle/>
        <a:p>
          <a:endParaRPr lang="en-US"/>
        </a:p>
      </dgm:t>
    </dgm:pt>
    <dgm:pt modelId="{CC49EB51-3E5A-4930-ACC5-A7FD699529DE}" type="sibTrans" cxnId="{2C26DBB7-6E8B-40E3-92FF-5AF9F0ADC5B0}">
      <dgm:prSet/>
      <dgm:spPr/>
      <dgm:t>
        <a:bodyPr/>
        <a:lstStyle/>
        <a:p>
          <a:endParaRPr lang="en-US"/>
        </a:p>
      </dgm:t>
    </dgm:pt>
    <dgm:pt modelId="{E5EBD3B2-F262-48D8-A54C-62B19395E715}">
      <dgm:prSet/>
      <dgm:spPr/>
      <dgm:t>
        <a:bodyPr/>
        <a:lstStyle/>
        <a:p>
          <a:r>
            <a:rPr lang="en-GB"/>
            <a:t>From everywhere</a:t>
          </a:r>
          <a:endParaRPr lang="en-US"/>
        </a:p>
      </dgm:t>
    </dgm:pt>
    <dgm:pt modelId="{490B587E-10F7-43B1-8CF0-6C4F5455ED50}" type="parTrans" cxnId="{93CFAABB-9B44-45AF-8DD1-3A56BE5A6DE7}">
      <dgm:prSet/>
      <dgm:spPr/>
      <dgm:t>
        <a:bodyPr/>
        <a:lstStyle/>
        <a:p>
          <a:endParaRPr lang="en-US"/>
        </a:p>
      </dgm:t>
    </dgm:pt>
    <dgm:pt modelId="{2D1B0F79-0826-4E7A-89F6-1A53FC60510D}" type="sibTrans" cxnId="{93CFAABB-9B44-45AF-8DD1-3A56BE5A6DE7}">
      <dgm:prSet/>
      <dgm:spPr/>
      <dgm:t>
        <a:bodyPr/>
        <a:lstStyle/>
        <a:p>
          <a:endParaRPr lang="en-US"/>
        </a:p>
      </dgm:t>
    </dgm:pt>
    <dgm:pt modelId="{369D031D-1345-4793-AA57-75EEDBAFE8F5}">
      <dgm:prSet/>
      <dgm:spPr/>
      <dgm:t>
        <a:bodyPr/>
        <a:lstStyle/>
        <a:p>
          <a:r>
            <a:rPr lang="en-GB"/>
            <a:t>Permanent monitoring and control</a:t>
          </a:r>
          <a:endParaRPr lang="en-US"/>
        </a:p>
      </dgm:t>
    </dgm:pt>
    <dgm:pt modelId="{96C26A78-93E1-41C2-B760-4C8D79A2EC0B}" type="parTrans" cxnId="{EB7472B0-5868-4489-98CD-C2A6B4CA0F2E}">
      <dgm:prSet/>
      <dgm:spPr/>
      <dgm:t>
        <a:bodyPr/>
        <a:lstStyle/>
        <a:p>
          <a:endParaRPr lang="en-US"/>
        </a:p>
      </dgm:t>
    </dgm:pt>
    <dgm:pt modelId="{FA3C6AC1-AD3D-4BDD-B55D-2CABC4D60ED0}" type="sibTrans" cxnId="{EB7472B0-5868-4489-98CD-C2A6B4CA0F2E}">
      <dgm:prSet/>
      <dgm:spPr/>
      <dgm:t>
        <a:bodyPr/>
        <a:lstStyle/>
        <a:p>
          <a:endParaRPr lang="en-US"/>
        </a:p>
      </dgm:t>
    </dgm:pt>
    <dgm:pt modelId="{85B48A32-A34C-4741-98AC-F21D759B86C9}">
      <dgm:prSet/>
      <dgm:spPr/>
      <dgm:t>
        <a:bodyPr/>
        <a:lstStyle/>
        <a:p>
          <a:pPr>
            <a:defRPr b="1"/>
          </a:pPr>
          <a:r>
            <a:rPr lang="en-GB"/>
            <a:t>Further improvements:</a:t>
          </a:r>
          <a:endParaRPr lang="en-US"/>
        </a:p>
      </dgm:t>
    </dgm:pt>
    <dgm:pt modelId="{BFCD92A4-1ABF-499C-A388-C9484B90F68F}" type="parTrans" cxnId="{D23B5FF6-B516-44AB-9F73-74BEFA5B4F78}">
      <dgm:prSet/>
      <dgm:spPr/>
      <dgm:t>
        <a:bodyPr/>
        <a:lstStyle/>
        <a:p>
          <a:endParaRPr lang="en-US"/>
        </a:p>
      </dgm:t>
    </dgm:pt>
    <dgm:pt modelId="{18173562-416F-4D89-A4E8-2E437A55E0C6}" type="sibTrans" cxnId="{D23B5FF6-B516-44AB-9F73-74BEFA5B4F78}">
      <dgm:prSet/>
      <dgm:spPr/>
      <dgm:t>
        <a:bodyPr/>
        <a:lstStyle/>
        <a:p>
          <a:endParaRPr lang="en-US"/>
        </a:p>
      </dgm:t>
    </dgm:pt>
    <dgm:pt modelId="{64A0FEFC-FD5E-4F0F-9914-343E81BDB873}">
      <dgm:prSet/>
      <dgm:spPr/>
      <dgm:t>
        <a:bodyPr/>
        <a:lstStyle/>
        <a:p>
          <a:r>
            <a:rPr lang="en-GB"/>
            <a:t>More parameters to control</a:t>
          </a:r>
          <a:endParaRPr lang="en-US"/>
        </a:p>
      </dgm:t>
    </dgm:pt>
    <dgm:pt modelId="{47EEDBD0-E90A-456C-9B00-E64FBE473750}" type="parTrans" cxnId="{98DE624E-53AD-4E71-9D06-D4B34F7483C1}">
      <dgm:prSet/>
      <dgm:spPr/>
      <dgm:t>
        <a:bodyPr/>
        <a:lstStyle/>
        <a:p>
          <a:endParaRPr lang="en-US"/>
        </a:p>
      </dgm:t>
    </dgm:pt>
    <dgm:pt modelId="{8F4BC5CB-4F86-46F4-87A7-7A18F780627A}" type="sibTrans" cxnId="{98DE624E-53AD-4E71-9D06-D4B34F7483C1}">
      <dgm:prSet/>
      <dgm:spPr/>
      <dgm:t>
        <a:bodyPr/>
        <a:lstStyle/>
        <a:p>
          <a:endParaRPr lang="en-US"/>
        </a:p>
      </dgm:t>
    </dgm:pt>
    <dgm:pt modelId="{7333DBDF-F469-43C3-8DE9-206F1D294416}">
      <dgm:prSet/>
      <dgm:spPr/>
      <dgm:t>
        <a:bodyPr/>
        <a:lstStyle/>
        <a:p>
          <a:r>
            <a:rPr lang="en-GB"/>
            <a:t>Solar panel supplies</a:t>
          </a:r>
          <a:endParaRPr lang="en-US"/>
        </a:p>
      </dgm:t>
    </dgm:pt>
    <dgm:pt modelId="{974A4B94-4C54-445E-BF54-E8BE3E60CC87}" type="parTrans" cxnId="{0839F836-8691-4F0E-AA6B-9768059A8CF6}">
      <dgm:prSet/>
      <dgm:spPr/>
      <dgm:t>
        <a:bodyPr/>
        <a:lstStyle/>
        <a:p>
          <a:endParaRPr lang="en-US"/>
        </a:p>
      </dgm:t>
    </dgm:pt>
    <dgm:pt modelId="{3F07F463-D392-4103-8732-85E6D1F439DD}" type="sibTrans" cxnId="{0839F836-8691-4F0E-AA6B-9768059A8CF6}">
      <dgm:prSet/>
      <dgm:spPr/>
      <dgm:t>
        <a:bodyPr/>
        <a:lstStyle/>
        <a:p>
          <a:endParaRPr lang="en-US"/>
        </a:p>
      </dgm:t>
    </dgm:pt>
    <dgm:pt modelId="{06455911-5DAE-4F1C-948E-BB1360C9C8D3}" type="pres">
      <dgm:prSet presAssocID="{D0FD3101-BA04-4C37-8F0C-ACB20F3A0F80}" presName="Name0" presStyleCnt="0">
        <dgm:presLayoutVars>
          <dgm:dir/>
          <dgm:animLvl val="lvl"/>
          <dgm:resizeHandles val="exact"/>
        </dgm:presLayoutVars>
      </dgm:prSet>
      <dgm:spPr/>
    </dgm:pt>
    <dgm:pt modelId="{DBAB16C5-7A16-4D8C-9EE9-09429FE519BB}" type="pres">
      <dgm:prSet presAssocID="{5870B659-503F-4DF8-8381-FD269A1DE624}" presName="linNode" presStyleCnt="0"/>
      <dgm:spPr/>
    </dgm:pt>
    <dgm:pt modelId="{DEA6160C-6EC6-42D7-9413-94EDFB175C8F}" type="pres">
      <dgm:prSet presAssocID="{5870B659-503F-4DF8-8381-FD269A1DE62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271784C-7664-408F-AE9D-AFCD8FCEA58C}" type="pres">
      <dgm:prSet presAssocID="{5870B659-503F-4DF8-8381-FD269A1DE624}" presName="descendantText" presStyleLbl="alignAccFollowNode1" presStyleIdx="0" presStyleCnt="3">
        <dgm:presLayoutVars>
          <dgm:bulletEnabled val="1"/>
        </dgm:presLayoutVars>
      </dgm:prSet>
      <dgm:spPr/>
    </dgm:pt>
    <dgm:pt modelId="{195DAB0E-AFD7-48B4-ACE9-631DCAE6F2E4}" type="pres">
      <dgm:prSet presAssocID="{94BB5D4E-2FCA-4256-A1A7-EA149096D03A}" presName="sp" presStyleCnt="0"/>
      <dgm:spPr/>
    </dgm:pt>
    <dgm:pt modelId="{875AB0EA-4D05-43E5-89D9-E03AA270071D}" type="pres">
      <dgm:prSet presAssocID="{EB0E8ECF-DBB9-43D3-BC77-6767C9B2B420}" presName="linNode" presStyleCnt="0"/>
      <dgm:spPr/>
    </dgm:pt>
    <dgm:pt modelId="{ED13E228-C7CD-4483-8C8A-21670AE1D5E1}" type="pres">
      <dgm:prSet presAssocID="{EB0E8ECF-DBB9-43D3-BC77-6767C9B2B42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BD5D21F-2F31-4690-A91E-C24F302170C7}" type="pres">
      <dgm:prSet presAssocID="{EB0E8ECF-DBB9-43D3-BC77-6767C9B2B420}" presName="descendantText" presStyleLbl="alignAccFollowNode1" presStyleIdx="1" presStyleCnt="3">
        <dgm:presLayoutVars>
          <dgm:bulletEnabled val="1"/>
        </dgm:presLayoutVars>
      </dgm:prSet>
      <dgm:spPr/>
    </dgm:pt>
    <dgm:pt modelId="{74CAB858-2E59-4B33-8674-1E14829666C6}" type="pres">
      <dgm:prSet presAssocID="{CC49EB51-3E5A-4930-ACC5-A7FD699529DE}" presName="sp" presStyleCnt="0"/>
      <dgm:spPr/>
    </dgm:pt>
    <dgm:pt modelId="{A7196A92-EB88-44C9-8ACD-AB8E61B512DA}" type="pres">
      <dgm:prSet presAssocID="{85B48A32-A34C-4741-98AC-F21D759B86C9}" presName="linNode" presStyleCnt="0"/>
      <dgm:spPr/>
    </dgm:pt>
    <dgm:pt modelId="{68CC3B7F-E0B6-4A8D-A576-8C2EED769949}" type="pres">
      <dgm:prSet presAssocID="{85B48A32-A34C-4741-98AC-F21D759B86C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66EDF0F-7836-44FB-B579-FC6C1DEC5CB5}" type="pres">
      <dgm:prSet presAssocID="{85B48A32-A34C-4741-98AC-F21D759B86C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E3FC211-8D6F-4C1F-B657-181C518779D9}" type="presOf" srcId="{F02CF478-34D1-451C-87B4-A97362FC3EF5}" destId="{1271784C-7664-408F-AE9D-AFCD8FCEA58C}" srcOrd="0" destOrd="1" presId="urn:microsoft.com/office/officeart/2005/8/layout/vList5"/>
    <dgm:cxn modelId="{81398134-BD08-45DE-9D93-01E2FE67948B}" type="presOf" srcId="{7333DBDF-F469-43C3-8DE9-206F1D294416}" destId="{966EDF0F-7836-44FB-B579-FC6C1DEC5CB5}" srcOrd="0" destOrd="1" presId="urn:microsoft.com/office/officeart/2005/8/layout/vList5"/>
    <dgm:cxn modelId="{0839F836-8691-4F0E-AA6B-9768059A8CF6}" srcId="{85B48A32-A34C-4741-98AC-F21D759B86C9}" destId="{7333DBDF-F469-43C3-8DE9-206F1D294416}" srcOrd="1" destOrd="0" parTransId="{974A4B94-4C54-445E-BF54-E8BE3E60CC87}" sibTransId="{3F07F463-D392-4103-8732-85E6D1F439DD}"/>
    <dgm:cxn modelId="{790DD541-5650-441A-9B0F-2B55AC1D4E49}" type="presOf" srcId="{E5EBD3B2-F262-48D8-A54C-62B19395E715}" destId="{5BD5D21F-2F31-4690-A91E-C24F302170C7}" srcOrd="0" destOrd="0" presId="urn:microsoft.com/office/officeart/2005/8/layout/vList5"/>
    <dgm:cxn modelId="{14662B63-5E1F-4CF8-88D5-E32FFDEE5FD9}" srcId="{5870B659-503F-4DF8-8381-FD269A1DE624}" destId="{01197F94-7FD6-47C4-9EC3-6C54CE4B1153}" srcOrd="0" destOrd="0" parTransId="{2002958B-1516-4401-897C-DD96DA03217F}" sibTransId="{A9D8105B-3DE2-4DF4-AE7A-6D2F99EE774A}"/>
    <dgm:cxn modelId="{E9A4114E-9381-4BC1-B321-BC95ED0C3FA7}" type="presOf" srcId="{D0FD3101-BA04-4C37-8F0C-ACB20F3A0F80}" destId="{06455911-5DAE-4F1C-948E-BB1360C9C8D3}" srcOrd="0" destOrd="0" presId="urn:microsoft.com/office/officeart/2005/8/layout/vList5"/>
    <dgm:cxn modelId="{98DE624E-53AD-4E71-9D06-D4B34F7483C1}" srcId="{85B48A32-A34C-4741-98AC-F21D759B86C9}" destId="{64A0FEFC-FD5E-4F0F-9914-343E81BDB873}" srcOrd="0" destOrd="0" parTransId="{47EEDBD0-E90A-456C-9B00-E64FBE473750}" sibTransId="{8F4BC5CB-4F86-46F4-87A7-7A18F780627A}"/>
    <dgm:cxn modelId="{6A4B2D7A-E34F-4984-88A6-0A9D1219D8DE}" type="presOf" srcId="{85B48A32-A34C-4741-98AC-F21D759B86C9}" destId="{68CC3B7F-E0B6-4A8D-A576-8C2EED769949}" srcOrd="0" destOrd="0" presId="urn:microsoft.com/office/officeart/2005/8/layout/vList5"/>
    <dgm:cxn modelId="{54D10D7D-9AC4-4C21-877E-7D2DC4EE7450}" type="presOf" srcId="{64A0FEFC-FD5E-4F0F-9914-343E81BDB873}" destId="{966EDF0F-7836-44FB-B579-FC6C1DEC5CB5}" srcOrd="0" destOrd="0" presId="urn:microsoft.com/office/officeart/2005/8/layout/vList5"/>
    <dgm:cxn modelId="{78F12E90-53A6-4E77-8A62-06AEB6D534D5}" type="presOf" srcId="{369D031D-1345-4793-AA57-75EEDBAFE8F5}" destId="{5BD5D21F-2F31-4690-A91E-C24F302170C7}" srcOrd="0" destOrd="1" presId="urn:microsoft.com/office/officeart/2005/8/layout/vList5"/>
    <dgm:cxn modelId="{EB7472B0-5868-4489-98CD-C2A6B4CA0F2E}" srcId="{EB0E8ECF-DBB9-43D3-BC77-6767C9B2B420}" destId="{369D031D-1345-4793-AA57-75EEDBAFE8F5}" srcOrd="1" destOrd="0" parTransId="{96C26A78-93E1-41C2-B760-4C8D79A2EC0B}" sibTransId="{FA3C6AC1-AD3D-4BDD-B55D-2CABC4D60ED0}"/>
    <dgm:cxn modelId="{2C26DBB7-6E8B-40E3-92FF-5AF9F0ADC5B0}" srcId="{D0FD3101-BA04-4C37-8F0C-ACB20F3A0F80}" destId="{EB0E8ECF-DBB9-43D3-BC77-6767C9B2B420}" srcOrd="1" destOrd="0" parTransId="{EF2AF02B-1096-40BB-A5F3-578E53CC2F66}" sibTransId="{CC49EB51-3E5A-4930-ACC5-A7FD699529DE}"/>
    <dgm:cxn modelId="{93CFAABB-9B44-45AF-8DD1-3A56BE5A6DE7}" srcId="{EB0E8ECF-DBB9-43D3-BC77-6767C9B2B420}" destId="{E5EBD3B2-F262-48D8-A54C-62B19395E715}" srcOrd="0" destOrd="0" parTransId="{490B587E-10F7-43B1-8CF0-6C4F5455ED50}" sibTransId="{2D1B0F79-0826-4E7A-89F6-1A53FC60510D}"/>
    <dgm:cxn modelId="{1E5776D1-B08D-488F-B94D-C1D6211BE9A8}" srcId="{D0FD3101-BA04-4C37-8F0C-ACB20F3A0F80}" destId="{5870B659-503F-4DF8-8381-FD269A1DE624}" srcOrd="0" destOrd="0" parTransId="{699503F1-40BE-4AA7-AE24-8F163D085746}" sibTransId="{94BB5D4E-2FCA-4256-A1A7-EA149096D03A}"/>
    <dgm:cxn modelId="{C900BCDD-5D45-4288-98BF-41815170C72C}" srcId="{5870B659-503F-4DF8-8381-FD269A1DE624}" destId="{F02CF478-34D1-451C-87B4-A97362FC3EF5}" srcOrd="1" destOrd="0" parTransId="{1142A850-D360-4F9D-837E-E6289787DA9B}" sibTransId="{0268C756-22C1-4F11-8571-09AF49DA3123}"/>
    <dgm:cxn modelId="{12AAD2E1-6BD4-464A-9A01-2351330E4439}" type="presOf" srcId="{EB0E8ECF-DBB9-43D3-BC77-6767C9B2B420}" destId="{ED13E228-C7CD-4483-8C8A-21670AE1D5E1}" srcOrd="0" destOrd="0" presId="urn:microsoft.com/office/officeart/2005/8/layout/vList5"/>
    <dgm:cxn modelId="{2D451AE6-44A0-449B-9884-C4D6F58467E2}" type="presOf" srcId="{01197F94-7FD6-47C4-9EC3-6C54CE4B1153}" destId="{1271784C-7664-408F-AE9D-AFCD8FCEA58C}" srcOrd="0" destOrd="0" presId="urn:microsoft.com/office/officeart/2005/8/layout/vList5"/>
    <dgm:cxn modelId="{0E474AEF-3B98-4FDF-92BB-F2389683CAEC}" type="presOf" srcId="{5870B659-503F-4DF8-8381-FD269A1DE624}" destId="{DEA6160C-6EC6-42D7-9413-94EDFB175C8F}" srcOrd="0" destOrd="0" presId="urn:microsoft.com/office/officeart/2005/8/layout/vList5"/>
    <dgm:cxn modelId="{D23B5FF6-B516-44AB-9F73-74BEFA5B4F78}" srcId="{D0FD3101-BA04-4C37-8F0C-ACB20F3A0F80}" destId="{85B48A32-A34C-4741-98AC-F21D759B86C9}" srcOrd="2" destOrd="0" parTransId="{BFCD92A4-1ABF-499C-A388-C9484B90F68F}" sibTransId="{18173562-416F-4D89-A4E8-2E437A55E0C6}"/>
    <dgm:cxn modelId="{41FA5F63-B799-42F8-AB37-5D1558773BB5}" type="presParOf" srcId="{06455911-5DAE-4F1C-948E-BB1360C9C8D3}" destId="{DBAB16C5-7A16-4D8C-9EE9-09429FE519BB}" srcOrd="0" destOrd="0" presId="urn:microsoft.com/office/officeart/2005/8/layout/vList5"/>
    <dgm:cxn modelId="{B6649AA0-DBE2-4C93-89E8-1DDCFBE36AE3}" type="presParOf" srcId="{DBAB16C5-7A16-4D8C-9EE9-09429FE519BB}" destId="{DEA6160C-6EC6-42D7-9413-94EDFB175C8F}" srcOrd="0" destOrd="0" presId="urn:microsoft.com/office/officeart/2005/8/layout/vList5"/>
    <dgm:cxn modelId="{ED6A1923-3A69-4814-ABEB-5E2636F40D06}" type="presParOf" srcId="{DBAB16C5-7A16-4D8C-9EE9-09429FE519BB}" destId="{1271784C-7664-408F-AE9D-AFCD8FCEA58C}" srcOrd="1" destOrd="0" presId="urn:microsoft.com/office/officeart/2005/8/layout/vList5"/>
    <dgm:cxn modelId="{4B16CD18-5EAC-4F05-9BBC-CA5375B4795E}" type="presParOf" srcId="{06455911-5DAE-4F1C-948E-BB1360C9C8D3}" destId="{195DAB0E-AFD7-48B4-ACE9-631DCAE6F2E4}" srcOrd="1" destOrd="0" presId="urn:microsoft.com/office/officeart/2005/8/layout/vList5"/>
    <dgm:cxn modelId="{B8B16E5E-4CBF-44CF-833B-67B4199D9C3C}" type="presParOf" srcId="{06455911-5DAE-4F1C-948E-BB1360C9C8D3}" destId="{875AB0EA-4D05-43E5-89D9-E03AA270071D}" srcOrd="2" destOrd="0" presId="urn:microsoft.com/office/officeart/2005/8/layout/vList5"/>
    <dgm:cxn modelId="{637C3570-A29F-4B43-AA16-C5F283017D72}" type="presParOf" srcId="{875AB0EA-4D05-43E5-89D9-E03AA270071D}" destId="{ED13E228-C7CD-4483-8C8A-21670AE1D5E1}" srcOrd="0" destOrd="0" presId="urn:microsoft.com/office/officeart/2005/8/layout/vList5"/>
    <dgm:cxn modelId="{38F2FE7C-F620-41C5-A5AC-BB422C88D32F}" type="presParOf" srcId="{875AB0EA-4D05-43E5-89D9-E03AA270071D}" destId="{5BD5D21F-2F31-4690-A91E-C24F302170C7}" srcOrd="1" destOrd="0" presId="urn:microsoft.com/office/officeart/2005/8/layout/vList5"/>
    <dgm:cxn modelId="{3537DBC0-125B-47A8-B0FB-F309B4D64AD7}" type="presParOf" srcId="{06455911-5DAE-4F1C-948E-BB1360C9C8D3}" destId="{74CAB858-2E59-4B33-8674-1E14829666C6}" srcOrd="3" destOrd="0" presId="urn:microsoft.com/office/officeart/2005/8/layout/vList5"/>
    <dgm:cxn modelId="{F427364F-D961-4BCA-8AD1-257DDD32A74B}" type="presParOf" srcId="{06455911-5DAE-4F1C-948E-BB1360C9C8D3}" destId="{A7196A92-EB88-44C9-8ACD-AB8E61B512DA}" srcOrd="4" destOrd="0" presId="urn:microsoft.com/office/officeart/2005/8/layout/vList5"/>
    <dgm:cxn modelId="{612FA64F-E0A1-46A7-9E9E-BFACE193E684}" type="presParOf" srcId="{A7196A92-EB88-44C9-8ACD-AB8E61B512DA}" destId="{68CC3B7F-E0B6-4A8D-A576-8C2EED769949}" srcOrd="0" destOrd="0" presId="urn:microsoft.com/office/officeart/2005/8/layout/vList5"/>
    <dgm:cxn modelId="{C820DB43-36CE-455B-B081-726DACCAEC61}" type="presParOf" srcId="{A7196A92-EB88-44C9-8ACD-AB8E61B512DA}" destId="{966EDF0F-7836-44FB-B579-FC6C1DEC5C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2D20E-69AA-4674-A777-09C24CCE4CD1}">
      <dsp:nvSpPr>
        <dsp:cNvPr id="0" name=""/>
        <dsp:cNvSpPr/>
      </dsp:nvSpPr>
      <dsp:spPr>
        <a:xfrm>
          <a:off x="0" y="40005"/>
          <a:ext cx="7543800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Introduction</a:t>
          </a:r>
          <a:endParaRPr lang="en-US" sz="3000" kern="1200"/>
        </a:p>
      </dsp:txBody>
      <dsp:txXfrm>
        <a:off x="35125" y="75130"/>
        <a:ext cx="7473550" cy="649299"/>
      </dsp:txXfrm>
    </dsp:sp>
    <dsp:sp modelId="{2027D48D-2EFE-42A5-AF16-A69F1FFEC28B}">
      <dsp:nvSpPr>
        <dsp:cNvPr id="0" name=""/>
        <dsp:cNvSpPr/>
      </dsp:nvSpPr>
      <dsp:spPr>
        <a:xfrm>
          <a:off x="0" y="845955"/>
          <a:ext cx="7543800" cy="719549"/>
        </a:xfrm>
        <a:prstGeom prst="roundRect">
          <a:avLst/>
        </a:prstGeom>
        <a:gradFill rotWithShape="0">
          <a:gsLst>
            <a:gs pos="0">
              <a:schemeClr val="accent5">
                <a:hueOff val="-5330780"/>
                <a:satOff val="3030"/>
                <a:lumOff val="-2500"/>
                <a:alphaOff val="0"/>
                <a:shade val="85000"/>
                <a:satMod val="130000"/>
              </a:schemeClr>
            </a:gs>
            <a:gs pos="34000">
              <a:schemeClr val="accent5">
                <a:hueOff val="-5330780"/>
                <a:satOff val="3030"/>
                <a:lumOff val="-2500"/>
                <a:alphaOff val="0"/>
                <a:shade val="87000"/>
                <a:satMod val="125000"/>
              </a:schemeClr>
            </a:gs>
            <a:gs pos="70000">
              <a:schemeClr val="accent5">
                <a:hueOff val="-5330780"/>
                <a:satOff val="3030"/>
                <a:lumOff val="-250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5330780"/>
                <a:satOff val="3030"/>
                <a:lumOff val="-250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Hardware Implementation</a:t>
          </a:r>
          <a:endParaRPr lang="en-US" sz="3000" kern="1200" dirty="0"/>
        </a:p>
      </dsp:txBody>
      <dsp:txXfrm>
        <a:off x="35125" y="881080"/>
        <a:ext cx="7473550" cy="649299"/>
      </dsp:txXfrm>
    </dsp:sp>
    <dsp:sp modelId="{F398A3D9-075B-41D0-8DC5-C92062CCF57D}">
      <dsp:nvSpPr>
        <dsp:cNvPr id="0" name=""/>
        <dsp:cNvSpPr/>
      </dsp:nvSpPr>
      <dsp:spPr>
        <a:xfrm>
          <a:off x="0" y="1651904"/>
          <a:ext cx="7543800" cy="719549"/>
        </a:xfrm>
        <a:prstGeom prst="roundRect">
          <a:avLst/>
        </a:prstGeom>
        <a:gradFill rotWithShape="0">
          <a:gsLst>
            <a:gs pos="0">
              <a:schemeClr val="accent5">
                <a:hueOff val="-10661560"/>
                <a:satOff val="6060"/>
                <a:lumOff val="-5000"/>
                <a:alphaOff val="0"/>
                <a:shade val="85000"/>
                <a:satMod val="130000"/>
              </a:schemeClr>
            </a:gs>
            <a:gs pos="34000">
              <a:schemeClr val="accent5">
                <a:hueOff val="-10661560"/>
                <a:satOff val="6060"/>
                <a:lumOff val="-5000"/>
                <a:alphaOff val="0"/>
                <a:shade val="87000"/>
                <a:satMod val="125000"/>
              </a:schemeClr>
            </a:gs>
            <a:gs pos="70000">
              <a:schemeClr val="accent5">
                <a:hueOff val="-10661560"/>
                <a:satOff val="6060"/>
                <a:lumOff val="-500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10661560"/>
                <a:satOff val="6060"/>
                <a:lumOff val="-500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Software Implementation</a:t>
          </a:r>
          <a:endParaRPr lang="en-US" sz="3000" kern="1200"/>
        </a:p>
      </dsp:txBody>
      <dsp:txXfrm>
        <a:off x="35125" y="1687029"/>
        <a:ext cx="7473550" cy="649299"/>
      </dsp:txXfrm>
    </dsp:sp>
    <dsp:sp modelId="{AA43F07E-9558-418A-AAC9-FBA3368FB536}">
      <dsp:nvSpPr>
        <dsp:cNvPr id="0" name=""/>
        <dsp:cNvSpPr/>
      </dsp:nvSpPr>
      <dsp:spPr>
        <a:xfrm>
          <a:off x="0" y="2457855"/>
          <a:ext cx="7543800" cy="719549"/>
        </a:xfrm>
        <a:prstGeom prst="roundRect">
          <a:avLst/>
        </a:prstGeom>
        <a:gradFill rotWithShape="0">
          <a:gsLst>
            <a:gs pos="0">
              <a:schemeClr val="accent5">
                <a:hueOff val="-15992340"/>
                <a:satOff val="9089"/>
                <a:lumOff val="-7500"/>
                <a:alphaOff val="0"/>
                <a:shade val="85000"/>
                <a:satMod val="130000"/>
              </a:schemeClr>
            </a:gs>
            <a:gs pos="34000">
              <a:schemeClr val="accent5">
                <a:hueOff val="-15992340"/>
                <a:satOff val="9089"/>
                <a:lumOff val="-7500"/>
                <a:alphaOff val="0"/>
                <a:shade val="87000"/>
                <a:satMod val="125000"/>
              </a:schemeClr>
            </a:gs>
            <a:gs pos="70000">
              <a:schemeClr val="accent5">
                <a:hueOff val="-15992340"/>
                <a:satOff val="9089"/>
                <a:lumOff val="-750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15992340"/>
                <a:satOff val="9089"/>
                <a:lumOff val="-750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Results</a:t>
          </a:r>
          <a:endParaRPr lang="en-US" sz="3000" kern="1200"/>
        </a:p>
      </dsp:txBody>
      <dsp:txXfrm>
        <a:off x="35125" y="2492980"/>
        <a:ext cx="7473550" cy="649299"/>
      </dsp:txXfrm>
    </dsp:sp>
    <dsp:sp modelId="{B8FD3749-8B38-41EC-9DBC-7E4BA5838778}">
      <dsp:nvSpPr>
        <dsp:cNvPr id="0" name=""/>
        <dsp:cNvSpPr/>
      </dsp:nvSpPr>
      <dsp:spPr>
        <a:xfrm>
          <a:off x="0" y="3263805"/>
          <a:ext cx="7543800" cy="719549"/>
        </a:xfrm>
        <a:prstGeom prst="roundRect">
          <a:avLst/>
        </a:prstGeom>
        <a:gradFill rotWithShape="0">
          <a:gsLst>
            <a:gs pos="0">
              <a:schemeClr val="accent5">
                <a:hueOff val="-21323121"/>
                <a:satOff val="12119"/>
                <a:lumOff val="-10000"/>
                <a:alphaOff val="0"/>
                <a:shade val="85000"/>
                <a:satMod val="130000"/>
              </a:schemeClr>
            </a:gs>
            <a:gs pos="34000">
              <a:schemeClr val="accent5">
                <a:hueOff val="-21323121"/>
                <a:satOff val="12119"/>
                <a:lumOff val="-10000"/>
                <a:alphaOff val="0"/>
                <a:shade val="87000"/>
                <a:satMod val="125000"/>
              </a:schemeClr>
            </a:gs>
            <a:gs pos="70000">
              <a:schemeClr val="accent5">
                <a:hueOff val="-21323121"/>
                <a:satOff val="12119"/>
                <a:lumOff val="-1000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21323121"/>
                <a:satOff val="12119"/>
                <a:lumOff val="-1000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Conclusions</a:t>
          </a:r>
          <a:endParaRPr lang="en-US" sz="3000" kern="1200"/>
        </a:p>
      </dsp:txBody>
      <dsp:txXfrm>
        <a:off x="35125" y="3298930"/>
        <a:ext cx="7473550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28143-6644-4C54-84CF-2A9E8A7DAC60}">
      <dsp:nvSpPr>
        <dsp:cNvPr id="0" name=""/>
        <dsp:cNvSpPr/>
      </dsp:nvSpPr>
      <dsp:spPr>
        <a:xfrm>
          <a:off x="0" y="208080"/>
          <a:ext cx="3423785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Measured parameters: </a:t>
          </a:r>
        </a:p>
      </dsp:txBody>
      <dsp:txXfrm>
        <a:off x="23417" y="231497"/>
        <a:ext cx="3376951" cy="432866"/>
      </dsp:txXfrm>
    </dsp:sp>
    <dsp:sp modelId="{42270319-65E8-4798-893D-31C7CAE3F189}">
      <dsp:nvSpPr>
        <dsp:cNvPr id="0" name=""/>
        <dsp:cNvSpPr/>
      </dsp:nvSpPr>
      <dsp:spPr>
        <a:xfrm>
          <a:off x="0" y="687780"/>
          <a:ext cx="3423785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0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air temperature, air humidity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light intensity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/>
            <a:t>NO2, NH3, CO concentration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soil parameters (temperature, moisture, PH, Nitrogen, Phosphorus, Potassium)</a:t>
          </a:r>
          <a:endParaRPr lang="en-US" sz="1600" kern="1200" dirty="0"/>
        </a:p>
      </dsp:txBody>
      <dsp:txXfrm>
        <a:off x="0" y="687780"/>
        <a:ext cx="3423785" cy="1573199"/>
      </dsp:txXfrm>
    </dsp:sp>
    <dsp:sp modelId="{3A3AAEFE-4EB3-4B7E-BD7C-7DA815F3EB59}">
      <dsp:nvSpPr>
        <dsp:cNvPr id="0" name=""/>
        <dsp:cNvSpPr/>
      </dsp:nvSpPr>
      <dsp:spPr>
        <a:xfrm>
          <a:off x="0" y="2260980"/>
          <a:ext cx="3423785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Water pump and Light control</a:t>
          </a:r>
          <a:endParaRPr lang="en-US" sz="2000" kern="1200" dirty="0"/>
        </a:p>
      </dsp:txBody>
      <dsp:txXfrm>
        <a:off x="23417" y="2284397"/>
        <a:ext cx="3376951" cy="432866"/>
      </dsp:txXfrm>
    </dsp:sp>
    <dsp:sp modelId="{80CAD53D-175C-4A91-B5E7-D5A4CADB869D}">
      <dsp:nvSpPr>
        <dsp:cNvPr id="0" name=""/>
        <dsp:cNvSpPr/>
      </dsp:nvSpPr>
      <dsp:spPr>
        <a:xfrm>
          <a:off x="0" y="2798279"/>
          <a:ext cx="3423785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4-layer PCB</a:t>
          </a:r>
          <a:endParaRPr lang="en-US" sz="2000" kern="1200" dirty="0"/>
        </a:p>
      </dsp:txBody>
      <dsp:txXfrm>
        <a:off x="23417" y="2821696"/>
        <a:ext cx="3376951" cy="432866"/>
      </dsp:txXfrm>
    </dsp:sp>
    <dsp:sp modelId="{081A186A-3837-47E1-8362-29290D102F1C}">
      <dsp:nvSpPr>
        <dsp:cNvPr id="0" name=""/>
        <dsp:cNvSpPr/>
      </dsp:nvSpPr>
      <dsp:spPr>
        <a:xfrm>
          <a:off x="0" y="3335580"/>
          <a:ext cx="3423785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Wi-Fi communication</a:t>
          </a:r>
          <a:endParaRPr lang="en-US" sz="2000" kern="1200" dirty="0"/>
        </a:p>
      </dsp:txBody>
      <dsp:txXfrm>
        <a:off x="23417" y="3358997"/>
        <a:ext cx="3376951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1784C-7664-408F-AE9D-AFCD8FCEA58C}">
      <dsp:nvSpPr>
        <dsp:cNvPr id="0" name=""/>
        <dsp:cNvSpPr/>
      </dsp:nvSpPr>
      <dsp:spPr>
        <a:xfrm rot="5400000">
          <a:off x="4641734" y="-1802105"/>
          <a:ext cx="976098" cy="482803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Simple system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Vital parameters for greenhouse</a:t>
          </a:r>
        </a:p>
      </dsp:txBody>
      <dsp:txXfrm rot="-5400000">
        <a:off x="2715768" y="171510"/>
        <a:ext cx="4780383" cy="880800"/>
      </dsp:txXfrm>
    </dsp:sp>
    <dsp:sp modelId="{DEA6160C-6EC6-42D7-9413-94EDFB175C8F}">
      <dsp:nvSpPr>
        <dsp:cNvPr id="0" name=""/>
        <dsp:cNvSpPr/>
      </dsp:nvSpPr>
      <dsp:spPr>
        <a:xfrm>
          <a:off x="0" y="1848"/>
          <a:ext cx="2715768" cy="12201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400" kern="1200"/>
            <a:t>System used for monitoring and control</a:t>
          </a:r>
          <a:endParaRPr lang="en-US" sz="2400" kern="1200"/>
        </a:p>
      </dsp:txBody>
      <dsp:txXfrm>
        <a:off x="59561" y="61409"/>
        <a:ext cx="2596646" cy="1101001"/>
      </dsp:txXfrm>
    </dsp:sp>
    <dsp:sp modelId="{5BD5D21F-2F31-4690-A91E-C24F302170C7}">
      <dsp:nvSpPr>
        <dsp:cNvPr id="0" name=""/>
        <dsp:cNvSpPr/>
      </dsp:nvSpPr>
      <dsp:spPr>
        <a:xfrm rot="5400000">
          <a:off x="4641734" y="-520976"/>
          <a:ext cx="976098" cy="4828032"/>
        </a:xfrm>
        <a:prstGeom prst="round2SameRect">
          <a:avLst/>
        </a:prstGeom>
        <a:solidFill>
          <a:schemeClr val="accent2">
            <a:tint val="40000"/>
            <a:alpha val="90000"/>
            <a:hueOff val="987282"/>
            <a:satOff val="-2587"/>
            <a:lumOff val="92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987282"/>
              <a:satOff val="-2587"/>
              <a:lumOff val="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From everywhere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Permanent monitoring and control</a:t>
          </a:r>
          <a:endParaRPr lang="en-US" sz="2400" kern="1200"/>
        </a:p>
      </dsp:txBody>
      <dsp:txXfrm rot="-5400000">
        <a:off x="2715768" y="1452639"/>
        <a:ext cx="4780383" cy="880800"/>
      </dsp:txXfrm>
    </dsp:sp>
    <dsp:sp modelId="{ED13E228-C7CD-4483-8C8A-21670AE1D5E1}">
      <dsp:nvSpPr>
        <dsp:cNvPr id="0" name=""/>
        <dsp:cNvSpPr/>
      </dsp:nvSpPr>
      <dsp:spPr>
        <a:xfrm>
          <a:off x="0" y="1282978"/>
          <a:ext cx="2715768" cy="1220123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400" kern="1200"/>
            <a:t>Accessible via Wi-Fi</a:t>
          </a:r>
          <a:endParaRPr lang="en-US" sz="2400" kern="1200"/>
        </a:p>
      </dsp:txBody>
      <dsp:txXfrm>
        <a:off x="59561" y="1342539"/>
        <a:ext cx="2596646" cy="1101001"/>
      </dsp:txXfrm>
    </dsp:sp>
    <dsp:sp modelId="{966EDF0F-7836-44FB-B579-FC6C1DEC5CB5}">
      <dsp:nvSpPr>
        <dsp:cNvPr id="0" name=""/>
        <dsp:cNvSpPr/>
      </dsp:nvSpPr>
      <dsp:spPr>
        <a:xfrm rot="5400000">
          <a:off x="4641734" y="760153"/>
          <a:ext cx="976098" cy="4828032"/>
        </a:xfrm>
        <a:prstGeom prst="round2Same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More parameters to control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Solar panel supplies</a:t>
          </a:r>
          <a:endParaRPr lang="en-US" sz="2400" kern="1200"/>
        </a:p>
      </dsp:txBody>
      <dsp:txXfrm rot="-5400000">
        <a:off x="2715768" y="2733769"/>
        <a:ext cx="4780383" cy="880800"/>
      </dsp:txXfrm>
    </dsp:sp>
    <dsp:sp modelId="{68CC3B7F-E0B6-4A8D-A576-8C2EED769949}">
      <dsp:nvSpPr>
        <dsp:cNvPr id="0" name=""/>
        <dsp:cNvSpPr/>
      </dsp:nvSpPr>
      <dsp:spPr>
        <a:xfrm>
          <a:off x="0" y="2564107"/>
          <a:ext cx="2715768" cy="1220123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400" kern="1200"/>
            <a:t>Further improvements:</a:t>
          </a:r>
          <a:endParaRPr lang="en-US" sz="2400" kern="1200"/>
        </a:p>
      </dsp:txBody>
      <dsp:txXfrm>
        <a:off x="59561" y="2623668"/>
        <a:ext cx="2596646" cy="1101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CCD3D-2CAC-46AC-ABB8-0FDC76571CD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40F9E-F843-4F8B-B3DA-CBB12288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40F9E-F843-4F8B-B3DA-CBB1228841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8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40F9E-F843-4F8B-B3DA-CBB1228841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37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40F9E-F843-4F8B-B3DA-CBB1228841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2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40F9E-F843-4F8B-B3DA-CBB1228841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7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40F9E-F843-4F8B-B3DA-CBB1228841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40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40F9E-F843-4F8B-B3DA-CBB1228841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7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40F9E-F843-4F8B-B3DA-CBB1228841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0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05705-C373-4988-8D62-15A310CE6693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0909FE-C5E9-45B0-9390-1A250BB31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02" y="178101"/>
            <a:ext cx="1066115" cy="760003"/>
          </a:xfrm>
          <a:prstGeom prst="rect">
            <a:avLst/>
          </a:prstGeom>
        </p:spPr>
      </p:pic>
      <p:pic>
        <p:nvPicPr>
          <p:cNvPr id="2050" name="Picture 2" descr="https://www.utcluj.ro/static/img/logo_site.png">
            <a:extLst>
              <a:ext uri="{FF2B5EF4-FFF2-40B4-BE49-F238E27FC236}">
                <a16:creationId xmlns:a16="http://schemas.microsoft.com/office/drawing/2014/main" id="{B24207AF-BEBD-4E51-9CFC-3C2DB70F2E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9" y="178101"/>
            <a:ext cx="1558290" cy="7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59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C51E-79F8-4316-9D50-CFB0D522F0F4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3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B2A0-CE01-47BB-A67A-CD3063DDCE97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5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CED7-5A72-4760-BC6C-A8AE10CB48EE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3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F41DB-D6D5-4113-A1B3-876B4795E3F1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205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DE8B-44C7-47BE-95AA-6CE3F7B06484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6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E271-7658-40B0-8FD8-0AFB358A80D8}" type="datetime1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90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5F14-4A15-4B21-94E8-1298E523420F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0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842B-37F6-4350-984C-4F1F137F8878}" type="datetime1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77583F-E027-475B-B169-D89183DAF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0" y="281651"/>
            <a:ext cx="1821428" cy="609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FCB84E-468B-474D-8EC3-13363F8C2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04" y="161553"/>
            <a:ext cx="1443038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EC30B99-3F25-4B77-84F6-D9687E8C6F38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5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1BC8-9B60-463E-921D-60259ABDCFA7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EF1C5A-9731-41A2-922B-D6CAFBBBF349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s://www.utcluj.ro/static/img/logo_site.png">
            <a:extLst>
              <a:ext uri="{FF2B5EF4-FFF2-40B4-BE49-F238E27FC236}">
                <a16:creationId xmlns:a16="http://schemas.microsoft.com/office/drawing/2014/main" id="{9F49E696-BB6C-4864-8A02-52F8AC80C6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9" y="178101"/>
            <a:ext cx="1558290" cy="7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642422-497E-457B-BFF3-814D0348DA5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02" y="178101"/>
            <a:ext cx="1066115" cy="7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3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ong shot of a hallway&#10;&#10;Description automatically generated">
            <a:extLst>
              <a:ext uri="{FF2B5EF4-FFF2-40B4-BE49-F238E27FC236}">
                <a16:creationId xmlns:a16="http://schemas.microsoft.com/office/drawing/2014/main" id="{85248A08-AFBB-34E4-CFEF-BEFF0F467B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 l="16774" r="8226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F5712-8457-4AB7-8812-8F5799FCC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" y="1179579"/>
            <a:ext cx="8778240" cy="3828857"/>
          </a:xfrm>
        </p:spPr>
        <p:txBody>
          <a:bodyPr>
            <a:normAutofit/>
          </a:bodyPr>
          <a:lstStyle/>
          <a:p>
            <a:pPr algn="ctr"/>
            <a:br>
              <a:rPr lang="en-US" sz="4400" b="1" dirty="0"/>
            </a:br>
            <a:r>
              <a:rPr lang="en-US" sz="6700" b="1" dirty="0"/>
              <a:t>System for Automatic Greenhouse</a:t>
            </a:r>
            <a:br>
              <a:rPr lang="en-US" sz="4400" b="1" dirty="0"/>
            </a:br>
            <a:br>
              <a:rPr lang="en-US" sz="4400" b="1" dirty="0"/>
            </a:br>
            <a:r>
              <a:rPr lang="en-US" sz="4400" b="1" u="sng" dirty="0"/>
              <a:t>Vlad VELICIU</a:t>
            </a:r>
            <a:r>
              <a:rPr lang="en-US" sz="4400" b="1" dirty="0"/>
              <a:t>, </a:t>
            </a:r>
            <a:r>
              <a:rPr lang="en-US" sz="4400" b="1" dirty="0" err="1"/>
              <a:t>Conf.Dr.Ing</a:t>
            </a:r>
            <a:r>
              <a:rPr lang="en-US" sz="4400" b="1" dirty="0"/>
              <a:t>. </a:t>
            </a:r>
            <a:r>
              <a:rPr lang="en-US" sz="4400" b="1" dirty="0" err="1"/>
              <a:t>Liviu</a:t>
            </a:r>
            <a:r>
              <a:rPr lang="en-US" sz="4400" b="1" dirty="0"/>
              <a:t> VIMAN</a:t>
            </a:r>
            <a:endParaRPr lang="en-US" sz="4400" dirty="0">
              <a:cs typeface="Calibri Ligh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8A34FC-388E-4048-A995-C05C6EA97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A69E81-40C1-4C29-85AB-788C974A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354FDC-AD2B-4C53-819C-6ABAD42EA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0A51B-0293-9F33-9061-6C7C88CF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42692D2-73C1-47AC-A927-661694947F97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6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2906-1413-55D8-C6D9-B06198CB2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8124338" cy="1450757"/>
          </a:xfrm>
        </p:spPr>
        <p:txBody>
          <a:bodyPr>
            <a:normAutofit/>
          </a:bodyPr>
          <a:lstStyle/>
          <a:p>
            <a:r>
              <a:rPr lang="en-GB" sz="4400"/>
              <a:t>I2C sensors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B9FA9-2189-FF89-CE3D-24472903E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Temperature and Humidity sensor HS3002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Light intensity sensor BH1721FVC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2.2 </a:t>
                </a:r>
                <a:r>
                  <a:rPr lang="en-GB" dirty="0" err="1"/>
                  <a:t>kOhm</a:t>
                </a:r>
                <a:r>
                  <a:rPr lang="en-GB" dirty="0"/>
                  <a:t> pull-up resistors on the bus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𝑆𝐶𝐿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B9FA9-2189-FF89-CE3D-24472903E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9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9C5F4E-A18A-951C-4B3F-7DA334A8A5AD}"/>
                  </a:ext>
                </a:extLst>
              </p:cNvPr>
              <p:cNvSpPr txBox="1"/>
              <p:nvPr/>
            </p:nvSpPr>
            <p:spPr>
              <a:xfrm>
                <a:off x="1645983" y="3573810"/>
                <a:ext cx="456451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𝐶𝐶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−0.4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𝑚𝐴</m:t>
                              </m:r>
                            </m:den>
                          </m:f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𝑝𝐹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9C5F4E-A18A-951C-4B3F-7DA334A8A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83" y="3573810"/>
                <a:ext cx="4564519" cy="567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S3002 Renesas Electronics Corporation | Sensors, Transducers | DigiKey">
            <a:extLst>
              <a:ext uri="{FF2B5EF4-FFF2-40B4-BE49-F238E27FC236}">
                <a16:creationId xmlns:a16="http://schemas.microsoft.com/office/drawing/2014/main" id="{6FA954A9-C6B8-F314-7561-273F570F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23" y="1737361"/>
            <a:ext cx="1911137" cy="19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H1721FVC - Data Sheet, Product Detail | ROHM.com">
            <a:extLst>
              <a:ext uri="{FF2B5EF4-FFF2-40B4-BE49-F238E27FC236}">
                <a16:creationId xmlns:a16="http://schemas.microsoft.com/office/drawing/2014/main" id="{7DD3F627-67FC-505A-0F2C-4FE2CFFBA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29" y="4330171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8D6723-353D-7F20-C69A-D6201501AC83}"/>
              </a:ext>
            </a:extLst>
          </p:cNvPr>
          <p:cNvSpPr txBox="1">
            <a:spLocks/>
          </p:cNvSpPr>
          <p:nvPr/>
        </p:nvSpPr>
        <p:spPr>
          <a:xfrm>
            <a:off x="7006341" y="3364894"/>
            <a:ext cx="1482979" cy="5672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HS3002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77C7C3-112F-7438-F6C9-F455660E0418}"/>
              </a:ext>
            </a:extLst>
          </p:cNvPr>
          <p:cNvSpPr txBox="1">
            <a:spLocks/>
          </p:cNvSpPr>
          <p:nvPr/>
        </p:nvSpPr>
        <p:spPr>
          <a:xfrm>
            <a:off x="7006341" y="5325036"/>
            <a:ext cx="1482979" cy="5672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BH1721FVC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0DE5E-BCDE-68D6-97B7-EB206EC3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3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DE39-A8F8-A8D2-19A0-FD58F4DA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4"/>
            <a:ext cx="8150919" cy="1450757"/>
          </a:xfrm>
        </p:spPr>
        <p:txBody>
          <a:bodyPr>
            <a:normAutofit/>
          </a:bodyPr>
          <a:lstStyle/>
          <a:p>
            <a:r>
              <a:rPr lang="en-GB" sz="4000" dirty="0"/>
              <a:t>Water Pump Control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C2AEB9-4931-1FFF-84DD-DE794D0F942A}"/>
              </a:ext>
            </a:extLst>
          </p:cNvPr>
          <p:cNvSpPr txBox="1">
            <a:spLocks/>
          </p:cNvSpPr>
          <p:nvPr/>
        </p:nvSpPr>
        <p:spPr>
          <a:xfrm>
            <a:off x="822960" y="1845734"/>
            <a:ext cx="307387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638CA-AE21-ADCD-AE5A-B8382E964E04}"/>
                  </a:ext>
                </a:extLst>
              </p:cNvPr>
              <p:cNvSpPr txBox="1"/>
              <p:nvPr/>
            </p:nvSpPr>
            <p:spPr>
              <a:xfrm>
                <a:off x="822959" y="1960712"/>
                <a:ext cx="2341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638CA-AE21-ADCD-AE5A-B8382E964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" y="1960712"/>
                <a:ext cx="2341217" cy="276999"/>
              </a:xfrm>
              <a:prstGeom prst="rect">
                <a:avLst/>
              </a:prstGeom>
              <a:blipFill>
                <a:blip r:embed="rId2"/>
                <a:stretch>
                  <a:fillRect l="-1823" r="-1823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DF2612-4F16-FD68-C7A8-F0FF86656106}"/>
                  </a:ext>
                </a:extLst>
              </p:cNvPr>
              <p:cNvSpPr txBox="1"/>
              <p:nvPr/>
            </p:nvSpPr>
            <p:spPr>
              <a:xfrm>
                <a:off x="2127184" y="2237711"/>
                <a:ext cx="1150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DF2612-4F16-FD68-C7A8-F0FF8665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184" y="2237711"/>
                <a:ext cx="1150122" cy="276999"/>
              </a:xfrm>
              <a:prstGeom prst="rect">
                <a:avLst/>
              </a:prstGeom>
              <a:blipFill>
                <a:blip r:embed="rId3"/>
                <a:stretch>
                  <a:fillRect l="-4762" r="-3704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0C823B-38EE-0394-2CF8-B89FF3332479}"/>
                  </a:ext>
                </a:extLst>
              </p:cNvPr>
              <p:cNvSpPr txBox="1"/>
              <p:nvPr/>
            </p:nvSpPr>
            <p:spPr>
              <a:xfrm>
                <a:off x="2145436" y="2554636"/>
                <a:ext cx="1018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0C823B-38EE-0394-2CF8-B89FF3332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36" y="2554636"/>
                <a:ext cx="1018740" cy="276999"/>
              </a:xfrm>
              <a:prstGeom prst="rect">
                <a:avLst/>
              </a:prstGeom>
              <a:blipFill>
                <a:blip r:embed="rId4"/>
                <a:stretch>
                  <a:fillRect l="-5389" r="-5988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BE389-7FA9-C651-0578-7FFF7ECE60DC}"/>
              </a:ext>
            </a:extLst>
          </p:cNvPr>
          <p:cNvSpPr txBox="1">
            <a:spLocks/>
          </p:cNvSpPr>
          <p:nvPr/>
        </p:nvSpPr>
        <p:spPr>
          <a:xfrm>
            <a:off x="822959" y="2948972"/>
            <a:ext cx="3137668" cy="30351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Resistance in the base of Q2: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Max current for the pump: 300mA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Schottky diode to reduce spikes on the transistor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F99B85-1256-E4F6-A396-27AF84A92D40}"/>
                  </a:ext>
                </a:extLst>
              </p:cNvPr>
              <p:cNvSpPr txBox="1"/>
              <p:nvPr/>
            </p:nvSpPr>
            <p:spPr>
              <a:xfrm>
                <a:off x="822958" y="3718914"/>
                <a:ext cx="2276905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𝐵𝐸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F99B85-1256-E4F6-A396-27AF84A92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8" y="3718914"/>
                <a:ext cx="2276905" cy="5713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36D75F9-9966-0C22-D3F7-C1FF2AF3E5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7745" y="1784694"/>
            <a:ext cx="4984569" cy="250553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57DD439-9C1C-08AB-DD8A-9CE46580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775F5-8F89-2BE4-27BA-AF522D3B7AF7}"/>
              </a:ext>
            </a:extLst>
          </p:cNvPr>
          <p:cNvSpPr txBox="1">
            <a:spLocks/>
          </p:cNvSpPr>
          <p:nvPr/>
        </p:nvSpPr>
        <p:spPr>
          <a:xfrm>
            <a:off x="3961156" y="4407561"/>
            <a:ext cx="4771363" cy="15634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PWM command with frequency 120Hz</a:t>
            </a:r>
          </a:p>
        </p:txBody>
      </p:sp>
    </p:spTree>
    <p:extLst>
      <p:ext uri="{BB962C8B-B14F-4D97-AF65-F5344CB8AC3E}">
        <p14:creationId xmlns:p14="http://schemas.microsoft.com/office/powerpoint/2010/main" val="25354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DE39-A8F8-A8D2-19A0-FD58F4DA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4"/>
            <a:ext cx="8150919" cy="1450757"/>
          </a:xfrm>
        </p:spPr>
        <p:txBody>
          <a:bodyPr>
            <a:normAutofit/>
          </a:bodyPr>
          <a:lstStyle/>
          <a:p>
            <a:r>
              <a:rPr lang="en-GB" sz="4000" dirty="0"/>
              <a:t>Light Control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C2AEB9-4931-1FFF-84DD-DE794D0F942A}"/>
              </a:ext>
            </a:extLst>
          </p:cNvPr>
          <p:cNvSpPr txBox="1">
            <a:spLocks/>
          </p:cNvSpPr>
          <p:nvPr/>
        </p:nvSpPr>
        <p:spPr>
          <a:xfrm>
            <a:off x="822960" y="1845734"/>
            <a:ext cx="307387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BE389-7FA9-C651-0578-7FFF7ECE60DC}"/>
              </a:ext>
            </a:extLst>
          </p:cNvPr>
          <p:cNvSpPr txBox="1">
            <a:spLocks/>
          </p:cNvSpPr>
          <p:nvPr/>
        </p:nvSpPr>
        <p:spPr>
          <a:xfrm>
            <a:off x="822958" y="1970564"/>
            <a:ext cx="3137668" cy="36255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Relay control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Resistance in the base of Q4: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F99B85-1256-E4F6-A396-27AF84A92D40}"/>
                  </a:ext>
                </a:extLst>
              </p:cNvPr>
              <p:cNvSpPr txBox="1"/>
              <p:nvPr/>
            </p:nvSpPr>
            <p:spPr>
              <a:xfrm>
                <a:off x="886966" y="3212036"/>
                <a:ext cx="2276905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𝐵𝐸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F99B85-1256-E4F6-A396-27AF84A92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66" y="3212036"/>
                <a:ext cx="2276905" cy="5713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57DD439-9C1C-08AB-DD8A-9CE46580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C1EB6-E3BC-2F65-FDF9-4D7418E0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487" y="1782388"/>
            <a:ext cx="5290391" cy="30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2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32F5-786A-F532-983D-C2ED510C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8177500" cy="1450757"/>
          </a:xfrm>
        </p:spPr>
        <p:txBody>
          <a:bodyPr>
            <a:normAutofit/>
          </a:bodyPr>
          <a:lstStyle/>
          <a:p>
            <a:r>
              <a:rPr lang="en-GB" sz="4000" dirty="0"/>
              <a:t>Water Pump Control and Light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B99B8-41A3-280F-FD93-584897C6E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343979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Simulation: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Without Schottky Diode</a:t>
            </a:r>
          </a:p>
        </p:txBody>
      </p:sp>
      <p:pic>
        <p:nvPicPr>
          <p:cNvPr id="5" name="Picture 4" descr="A graph with a graph and arrows&#10;&#10;Description automatically generated with medium confidence">
            <a:extLst>
              <a:ext uri="{FF2B5EF4-FFF2-40B4-BE49-F238E27FC236}">
                <a16:creationId xmlns:a16="http://schemas.microsoft.com/office/drawing/2014/main" id="{707C97E7-84D6-23BE-0853-4B2DAB39A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32"/>
          <a:stretch/>
        </p:blipFill>
        <p:spPr>
          <a:xfrm>
            <a:off x="777240" y="2424223"/>
            <a:ext cx="3485510" cy="2743200"/>
          </a:xfrm>
          <a:prstGeom prst="rect">
            <a:avLst/>
          </a:prstGeom>
        </p:spPr>
      </p:pic>
      <p:pic>
        <p:nvPicPr>
          <p:cNvPr id="9" name="Picture 8" descr="A diagram of a voltage&#10;&#10;Description automatically generated">
            <a:extLst>
              <a:ext uri="{FF2B5EF4-FFF2-40B4-BE49-F238E27FC236}">
                <a16:creationId xmlns:a16="http://schemas.microsoft.com/office/drawing/2014/main" id="{3902EEAD-5CFF-C710-55C0-8AB8E1C147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47"/>
          <a:stretch/>
        </p:blipFill>
        <p:spPr>
          <a:xfrm>
            <a:off x="4425836" y="2424223"/>
            <a:ext cx="4521460" cy="27432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1926B1-B463-50EC-A616-57BCDC612835}"/>
              </a:ext>
            </a:extLst>
          </p:cNvPr>
          <p:cNvSpPr txBox="1">
            <a:spLocks/>
          </p:cNvSpPr>
          <p:nvPr/>
        </p:nvSpPr>
        <p:spPr>
          <a:xfrm>
            <a:off x="4572000" y="2279897"/>
            <a:ext cx="343979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With Schottky Diode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AF0-C0C0-45BB-FEEB-B2F09B46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30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8DE7-4683-5A87-DD4E-2FACB604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Water Level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DBD9C-8123-B6EE-968C-82E23F0C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2423161" cy="43721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Analog sensor (2.5V at high level)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Noninverting hysteresis comparator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After calculations: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2DB549-D9A8-94D0-6C25-35D74C6EDB16}"/>
                  </a:ext>
                </a:extLst>
              </p:cNvPr>
              <p:cNvSpPr txBox="1"/>
              <p:nvPr/>
            </p:nvSpPr>
            <p:spPr>
              <a:xfrm>
                <a:off x="836548" y="3197707"/>
                <a:ext cx="1561325" cy="65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𝑇h𝐿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=2.1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𝑇h𝐻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=2.3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eqAr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2DB549-D9A8-94D0-6C25-35D74C6E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48" y="3197707"/>
                <a:ext cx="1561325" cy="6539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BCA480-23B2-C415-5ADF-C12C42C95424}"/>
                  </a:ext>
                </a:extLst>
              </p:cNvPr>
              <p:cNvSpPr txBox="1"/>
              <p:nvPr/>
            </p:nvSpPr>
            <p:spPr>
              <a:xfrm>
                <a:off x="836548" y="3960042"/>
                <a:ext cx="2049664" cy="65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𝑂𝐿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𝑇h𝐻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𝑂𝐻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=5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𝑇h𝐿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BCA480-23B2-C415-5ADF-C12C42C9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48" y="3960042"/>
                <a:ext cx="2049664" cy="653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4FE3A7-99D5-BE9C-CA61-13DA1ACB8254}"/>
                  </a:ext>
                </a:extLst>
              </p:cNvPr>
              <p:cNvSpPr txBox="1"/>
              <p:nvPr/>
            </p:nvSpPr>
            <p:spPr>
              <a:xfrm>
                <a:off x="822959" y="4876661"/>
                <a:ext cx="1979132" cy="65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25∗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41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35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.79∗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43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44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4FE3A7-99D5-BE9C-CA61-13DA1ACB8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" y="4876661"/>
                <a:ext cx="1979132" cy="653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F534410-5C9D-07C7-0B8D-E69BB3979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479" y="2248785"/>
            <a:ext cx="5643533" cy="31047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16E4-8A4D-17BB-8DEE-8CC1813C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8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2439-FD40-0C5E-A9B9-8F231B87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Water Level Sensor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B3240-27D1-F726-8183-F35E4D79A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Simulation (WATER_LEVEL vs Signal from Sensor):</a:t>
            </a:r>
          </a:p>
        </p:txBody>
      </p:sp>
      <p:pic>
        <p:nvPicPr>
          <p:cNvPr id="5" name="Picture 4" descr="A graph on a computer screen&#10;&#10;Description automatically generated">
            <a:extLst>
              <a:ext uri="{FF2B5EF4-FFF2-40B4-BE49-F238E27FC236}">
                <a16:creationId xmlns:a16="http://schemas.microsoft.com/office/drawing/2014/main" id="{FC0F3EF2-CE10-B5D5-57E7-15274152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1" y="2953656"/>
            <a:ext cx="8193077" cy="2532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82C90-65C9-3788-A344-2D8D2A9AA082}"/>
                  </a:ext>
                </a:extLst>
              </p:cNvPr>
              <p:cNvSpPr txBox="1"/>
              <p:nvPr/>
            </p:nvSpPr>
            <p:spPr>
              <a:xfrm>
                <a:off x="822959" y="2243470"/>
                <a:ext cx="1689565" cy="65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𝑇h𝐿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=2.05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𝑇h𝐻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=2.37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eqAr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82C90-65C9-3788-A344-2D8D2A9AA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" y="2243470"/>
                <a:ext cx="1689565" cy="653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46FFC-71F5-B39E-DACA-73AAA380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0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2439-FD40-0C5E-A9B9-8F231B87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Water Level Sensor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B3240-27D1-F726-8183-F35E4D79A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Functioning of the external interrupt in Proteus: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46FFC-71F5-B39E-DACA-73AAA380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F449A9-8765-BBF1-97AE-6A73B8AD2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25" y="2240279"/>
            <a:ext cx="8015350" cy="39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91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5F57-A165-DEDF-801F-9696D507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GB" sz="4000" dirty="0"/>
              <a:t>Power Supplies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C6F46-F788-893F-10DD-C9A7BA2385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2797431" cy="4408762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sz="2900" dirty="0"/>
                  <a:t>2*3.7V (6.8Ah) Li-Ion Batteries for each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sz="2900" dirty="0"/>
                  <a:t>LD1117DT33CTR for 3.3V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GB" sz="2900" b="0" i="1" smtClean="0">
                        <a:latin typeface="Cambria Math" panose="02040503050406030204" pitchFamily="18" charset="0"/>
                      </a:rPr>
                      <m:t>=850</m:t>
                    </m:r>
                    <m:r>
                      <a:rPr lang="en-GB" sz="2900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en-GB" sz="290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900" b="0" i="1" smtClean="0">
                        <a:latin typeface="Cambria Math" panose="02040503050406030204" pitchFamily="18" charset="0"/>
                      </a:rPr>
                      <m:t>=3.48</m:t>
                    </m:r>
                    <m:r>
                      <a:rPr lang="en-GB" sz="29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sz="2900" dirty="0"/>
              </a:p>
              <a:p>
                <a:pPr marL="0" indent="0">
                  <a:buNone/>
                </a:pPr>
                <a:endParaRPr lang="en-GB" sz="29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sz="2900" dirty="0"/>
                  <a:t>L7805CD2T-TR for 5V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GB" sz="2900" b="0" i="1" smtClean="0">
                        <a:latin typeface="Cambria Math" panose="02040503050406030204" pitchFamily="18" charset="0"/>
                      </a:rPr>
                      <m:t>=450</m:t>
                    </m:r>
                    <m:r>
                      <a:rPr lang="en-GB" sz="2900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en-GB" sz="290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900" b="0" i="1" smtClean="0">
                        <a:latin typeface="Cambria Math" panose="02040503050406030204" pitchFamily="18" charset="0"/>
                      </a:rPr>
                      <m:t>=1.08</m:t>
                    </m:r>
                    <m:r>
                      <a:rPr lang="en-GB" sz="29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sz="2900" b="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C6F46-F788-893F-10DD-C9A7BA2385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2797431" cy="4408762"/>
              </a:xfrm>
              <a:blipFill>
                <a:blip r:embed="rId2"/>
                <a:stretch>
                  <a:fillRect l="-4575" t="-2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EAEE-E180-C6D9-F0D8-92B8460B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0E43052F-844C-5333-A1DA-A0985EC79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2"/>
          <a:stretch/>
        </p:blipFill>
        <p:spPr>
          <a:xfrm>
            <a:off x="3373502" y="1933956"/>
            <a:ext cx="5297278" cy="30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8881-BB2A-6B95-B7D5-D42BF50C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Power Supplies – Thermal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08B7B-2AF1-A71B-0006-D4492DFC9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4053884" cy="402336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sz="2200" dirty="0"/>
                  <a:t>3V3: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𝐽𝐶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=8°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=100°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GB" b="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GB" dirty="0"/>
                  <a:t>9 VIAs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=106°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=125°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sz="2200" dirty="0"/>
                  <a:t>5V: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𝐽𝐶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=3°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=62.5°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GB" b="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GB" dirty="0"/>
                  <a:t>20 VIAs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=52.1°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=125°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GB" b="0" dirty="0"/>
              </a:p>
              <a:p>
                <a:pPr>
                  <a:buFont typeface="Wingdings" panose="05000000000000000000" pitchFamily="2" charset="2"/>
                  <a:buChar char="v"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08B7B-2AF1-A71B-0006-D4492DFC9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845734"/>
                <a:ext cx="4053884" cy="4023360"/>
              </a:xfrm>
              <a:blipFill>
                <a:blip r:embed="rId2"/>
                <a:stretch>
                  <a:fillRect l="-3609" t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DEAEB7D-8CF9-3394-CCEF-309990C4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59" y="1845734"/>
            <a:ext cx="4053883" cy="1760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896FAB-839C-D59B-C481-8C38B97E34B9}"/>
                  </a:ext>
                </a:extLst>
              </p:cNvPr>
              <p:cNvSpPr txBox="1"/>
              <p:nvPr/>
            </p:nvSpPr>
            <p:spPr>
              <a:xfrm>
                <a:off x="4594860" y="3714179"/>
                <a:ext cx="1819344" cy="52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𝑇h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𝑉𝐼𝐴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=110°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896FAB-839C-D59B-C481-8C38B97E3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60" y="3714179"/>
                <a:ext cx="1819344" cy="5200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C34E16-F803-2BE5-219C-9A325620A87C}"/>
                  </a:ext>
                </a:extLst>
              </p:cNvPr>
              <p:cNvSpPr txBox="1"/>
              <p:nvPr/>
            </p:nvSpPr>
            <p:spPr>
              <a:xfrm>
                <a:off x="4572000" y="4299378"/>
                <a:ext cx="4345357" cy="631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𝐽𝐴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||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𝐽𝐶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𝑉𝐼𝐴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𝐵𝐴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C34E16-F803-2BE5-219C-9A325620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299378"/>
                <a:ext cx="4345357" cy="631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CC2C8-8BBB-D31B-20E8-7473F436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33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3F03-AAC5-219F-546E-B0A40E8C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PCB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7F27-E14D-665B-60A5-A5C1E0E35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Stack-up: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E8224-118F-CA85-5C9E-E218D5BE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195514"/>
            <a:ext cx="7478169" cy="378195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AAE03E-9906-4510-426D-EE1A70E1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2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PU with binary numbers and blueprint">
            <a:extLst>
              <a:ext uri="{FF2B5EF4-FFF2-40B4-BE49-F238E27FC236}">
                <a16:creationId xmlns:a16="http://schemas.microsoft.com/office/drawing/2014/main" id="{EA2825BB-9EC0-2776-E8FD-4736AB9BD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4969" r="1003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477320-2176-43A7-964D-F98AFECB2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750B5D-0556-C97B-6347-79DBA521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023454-C8F8-4D6E-8537-CCFD0CA39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074050-0E37-4F72-95BE-2439FAD04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F76A5231-C105-04C5-C01B-CFEE823C27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597975"/>
              </p:ext>
            </p:extLst>
          </p:nvPr>
        </p:nvGraphicFramePr>
        <p:xfrm>
          <a:off x="822960" y="1845734"/>
          <a:ext cx="75438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B2956-55B6-479F-324D-6F74BB9C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4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C6A6-E93C-255A-FFB9-3FB5CD0B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PCB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F45A2-A02A-7063-5D60-53F832A14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60" y="1810389"/>
            <a:ext cx="3848141" cy="44484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Guarding of I2C bus and oscillator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Galvanic isolation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Signal trace width: 0.3mm (50 Ohm)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Differential pair (120 Ohm) width: 0.12mm / gap: 0.2mm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Power trace width: 0.4mm + polygons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Cut-out Area for ESP-12E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Stitching GND Vias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Bypass and decoupling capacitors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A0835-D796-9F18-ABB4-FA254C0B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D6DFDF-BAAC-E327-0B6E-7D8916B8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4" t="6801" r="3659" b="3145"/>
          <a:stretch/>
        </p:blipFill>
        <p:spPr>
          <a:xfrm>
            <a:off x="4173101" y="1737361"/>
            <a:ext cx="4863001" cy="45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C6A6-E93C-255A-FFB9-3FB5CD0B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PCB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F45A2-A02A-7063-5D60-53F832A14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60" y="1810389"/>
            <a:ext cx="3848141" cy="44484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Guarding of I2C bus and oscillator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Galvanic isolation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Signal trace width: 0.3mm (50 Ohm)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Differential pair (120 Ohm) width: 0.12mm / gap: 0.2mm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Power trace width: 0.4mm + polygons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Cut-out Area for ESP-12E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Stitching GND Vias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Bypass and decoupling capacitors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A0835-D796-9F18-ABB4-FA254C0B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D6DFDF-BAAC-E327-0B6E-7D8916B8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4" t="6801" r="3659" b="3145"/>
          <a:stretch/>
        </p:blipFill>
        <p:spPr>
          <a:xfrm>
            <a:off x="4173101" y="1737361"/>
            <a:ext cx="4863001" cy="4589796"/>
          </a:xfrm>
          <a:prstGeom prst="rect">
            <a:avLst/>
          </a:prstGeom>
        </p:spPr>
      </p:pic>
      <p:pic>
        <p:nvPicPr>
          <p:cNvPr id="5" name="Picture 4" descr="A computer screen shot of a blue and black computer screen&#10;&#10;Description automatically generated">
            <a:extLst>
              <a:ext uri="{FF2B5EF4-FFF2-40B4-BE49-F238E27FC236}">
                <a16:creationId xmlns:a16="http://schemas.microsoft.com/office/drawing/2014/main" id="{0C602AA0-4626-BD88-B27C-44C216CB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101" y="1737361"/>
            <a:ext cx="4863000" cy="45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63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4656F-743A-68E1-885F-CD6B2BCC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Implementation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47A98DBE-0671-9E0A-2435-5023B559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22</a:t>
            </a:fld>
            <a:endParaRPr lang="en-US"/>
          </a:p>
        </p:txBody>
      </p:sp>
      <p:pic>
        <p:nvPicPr>
          <p:cNvPr id="6" name="Content Placeholder 5" descr="A diagram of a flowchart&#10;&#10;Description automatically generated">
            <a:extLst>
              <a:ext uri="{FF2B5EF4-FFF2-40B4-BE49-F238E27FC236}">
                <a16:creationId xmlns:a16="http://schemas.microsoft.com/office/drawing/2014/main" id="{ED9A53EE-B2D3-3861-421B-3E4489338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33" y="1737361"/>
            <a:ext cx="8781533" cy="4556010"/>
          </a:xfrm>
        </p:spPr>
      </p:pic>
    </p:spTree>
    <p:extLst>
      <p:ext uri="{BB962C8B-B14F-4D97-AF65-F5344CB8AC3E}">
        <p14:creationId xmlns:p14="http://schemas.microsoft.com/office/powerpoint/2010/main" val="1295445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2F7E-9CF5-7E5C-B2FB-156B010B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Duty Cycle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44AE-7532-D3F4-A1A3-2228B6A7F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149" y="1872854"/>
            <a:ext cx="4974825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Fuzzy Logic System – Takagi-</a:t>
            </a:r>
            <a:r>
              <a:rPr lang="en-GB" dirty="0" err="1"/>
              <a:t>Sugeno</a:t>
            </a:r>
            <a:r>
              <a:rPr lang="en-GB" dirty="0"/>
              <a:t> degree 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0C52858-F26C-F346-C3DA-B8E87469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806DEC-CB03-D247-4FF3-24144B32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98" y="2230213"/>
            <a:ext cx="7411124" cy="39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2F7E-9CF5-7E5C-B2FB-156B010B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Duty Cycle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44AE-7532-D3F4-A1A3-2228B6A7F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73" y="1829396"/>
            <a:ext cx="461935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Fuzzy Logic System – Takagi-</a:t>
            </a:r>
            <a:r>
              <a:rPr lang="en-GB" dirty="0" err="1"/>
              <a:t>Sugeno</a:t>
            </a:r>
            <a:r>
              <a:rPr lang="en-GB" dirty="0"/>
              <a:t> degree 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Changing input sets: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0C52858-F26C-F346-C3DA-B8E87469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2670F0-F347-C2EA-F615-D783CFB09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" t="10446" r="4564" b="2537"/>
          <a:stretch/>
        </p:blipFill>
        <p:spPr>
          <a:xfrm>
            <a:off x="4946740" y="2167724"/>
            <a:ext cx="4121713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3B85CF-AF9E-7F3F-5C1F-04187A45CE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4809498"/>
                  </p:ext>
                </p:extLst>
              </p:nvPr>
            </p:nvGraphicFramePr>
            <p:xfrm>
              <a:off x="75547" y="3429000"/>
              <a:ext cx="4818126" cy="17922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05825">
                      <a:extLst>
                        <a:ext uri="{9D8B030D-6E8A-4147-A177-3AD203B41FA5}">
                          <a16:colId xmlns:a16="http://schemas.microsoft.com/office/drawing/2014/main" val="151393985"/>
                        </a:ext>
                      </a:extLst>
                    </a:gridCol>
                    <a:gridCol w="2060843">
                      <a:extLst>
                        <a:ext uri="{9D8B030D-6E8A-4147-A177-3AD203B41FA5}">
                          <a16:colId xmlns:a16="http://schemas.microsoft.com/office/drawing/2014/main" val="2213106169"/>
                        </a:ext>
                      </a:extLst>
                    </a:gridCol>
                    <a:gridCol w="2151458">
                      <a:extLst>
                        <a:ext uri="{9D8B030D-6E8A-4147-A177-3AD203B41FA5}">
                          <a16:colId xmlns:a16="http://schemas.microsoft.com/office/drawing/2014/main" val="1227894658"/>
                        </a:ext>
                      </a:extLst>
                    </a:gridCol>
                  </a:tblGrid>
                  <a:tr h="672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effectLst/>
                            </a:rPr>
                            <a:t>Byte</a:t>
                          </a:r>
                          <a:endParaRPr lang="en-GB" sz="12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Chosen desired temperature / humidity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Desired temperature / humidity used for the fuzzy controller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74370547"/>
                      </a:ext>
                    </a:extLst>
                  </a:tr>
                  <a:tr h="22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6 / 11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&lt; 20°C / &lt; 30%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12°C / 18%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71471655"/>
                      </a:ext>
                    </a:extLst>
                  </a:tr>
                  <a:tr h="22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7 / 12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[20°C; 30°C) / [30%; 55%)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25°C / 42%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8735250"/>
                      </a:ext>
                    </a:extLst>
                  </a:tr>
                  <a:tr h="22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8 / 13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[30°C; 40°C) / [55%; 70%)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35°C / 62%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82582974"/>
                      </a:ext>
                    </a:extLst>
                  </a:tr>
                  <a:tr h="22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9 / 14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[40°C; 55°C) /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200" kern="100">
                              <a:effectLst/>
                            </a:rPr>
                            <a:t> 70%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48°C / 80%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0119659"/>
                      </a:ext>
                    </a:extLst>
                  </a:tr>
                  <a:tr h="22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effectLst/>
                            </a:rPr>
                            <a:t>10</a:t>
                          </a:r>
                          <a:endParaRPr lang="en-GB" sz="12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kern="100">
                                  <a:effectLst/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200" kern="100">
                              <a:effectLst/>
                            </a:rPr>
                            <a:t> 55°C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effectLst/>
                            </a:rPr>
                            <a:t>77°C</a:t>
                          </a:r>
                          <a:endParaRPr lang="en-GB" sz="12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381472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3B85CF-AF9E-7F3F-5C1F-04187A45CE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4809498"/>
                  </p:ext>
                </p:extLst>
              </p:nvPr>
            </p:nvGraphicFramePr>
            <p:xfrm>
              <a:off x="75547" y="3429000"/>
              <a:ext cx="4818126" cy="17922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05825">
                      <a:extLst>
                        <a:ext uri="{9D8B030D-6E8A-4147-A177-3AD203B41FA5}">
                          <a16:colId xmlns:a16="http://schemas.microsoft.com/office/drawing/2014/main" val="151393985"/>
                        </a:ext>
                      </a:extLst>
                    </a:gridCol>
                    <a:gridCol w="2060843">
                      <a:extLst>
                        <a:ext uri="{9D8B030D-6E8A-4147-A177-3AD203B41FA5}">
                          <a16:colId xmlns:a16="http://schemas.microsoft.com/office/drawing/2014/main" val="2213106169"/>
                        </a:ext>
                      </a:extLst>
                    </a:gridCol>
                    <a:gridCol w="2151458">
                      <a:extLst>
                        <a:ext uri="{9D8B030D-6E8A-4147-A177-3AD203B41FA5}">
                          <a16:colId xmlns:a16="http://schemas.microsoft.com/office/drawing/2014/main" val="1227894658"/>
                        </a:ext>
                      </a:extLst>
                    </a:gridCol>
                  </a:tblGrid>
                  <a:tr h="672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effectLst/>
                            </a:rPr>
                            <a:t>Byte</a:t>
                          </a:r>
                          <a:endParaRPr lang="en-GB" sz="12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Chosen desired temperature / humidity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Desired temperature / humidity used for the fuzzy controller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74370547"/>
                      </a:ext>
                    </a:extLst>
                  </a:tr>
                  <a:tr h="22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6 / 11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&lt; 20°C / &lt; 30%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12°C / 18%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71471655"/>
                      </a:ext>
                    </a:extLst>
                  </a:tr>
                  <a:tr h="22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7 / 12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[20°C; 30°C) / [30%; 55%)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25°C / 42%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8735250"/>
                      </a:ext>
                    </a:extLst>
                  </a:tr>
                  <a:tr h="22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8 / 13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[30°C; 40°C) / [55%; 70%)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35°C / 62%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82582974"/>
                      </a:ext>
                    </a:extLst>
                  </a:tr>
                  <a:tr h="22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9 / 14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9499" t="-616216" r="-105310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effectLst/>
                            </a:rPr>
                            <a:t>48°C / 80%</a:t>
                          </a:r>
                          <a:endParaRPr lang="en-GB" sz="12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0119659"/>
                      </a:ext>
                    </a:extLst>
                  </a:tr>
                  <a:tr h="22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effectLst/>
                            </a:rPr>
                            <a:t>10</a:t>
                          </a:r>
                          <a:endParaRPr lang="en-GB" sz="12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9499" t="-716216" r="-105310" b="-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effectLst/>
                            </a:rPr>
                            <a:t>77°C</a:t>
                          </a:r>
                          <a:endParaRPr lang="en-GB" sz="12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381472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6468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77CF-6D07-5BCD-2495-70B292EC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4D52C4-58C0-5DA7-DF9B-5C91CC7FB4EC}"/>
              </a:ext>
            </a:extLst>
          </p:cNvPr>
          <p:cNvSpPr txBox="1">
            <a:spLocks/>
          </p:cNvSpPr>
          <p:nvPr/>
        </p:nvSpPr>
        <p:spPr>
          <a:xfrm>
            <a:off x="7553290" y="1737361"/>
            <a:ext cx="1590710" cy="4574396"/>
          </a:xfrm>
          <a:prstGeom prst="rect">
            <a:avLst/>
          </a:prstGeom>
        </p:spPr>
        <p:txBody>
          <a:bodyPr vert="horz" lIns="0" tIns="45720" rIns="0" bIns="45720" rtlCol="0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 – LCD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2 – MICS-6814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3 – ATmega64A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4 – I2C sensors (HS3002, BH1721)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5 – ESP-12E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6 – RS-485 transceiver circuit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7 – circuit for water level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8 – water pump control circuit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9 – light control circuit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10 – 5V supply (LDO and battery header)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11 – 3.3V supply (LDO and battery header)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12 – soil quality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13 – water pump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14 – water level sensor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86B43B-667F-9C96-8FB4-F8A6E7A0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circuit board with wires and a screen&#10;&#10;Description automatically generated">
            <a:extLst>
              <a:ext uri="{FF2B5EF4-FFF2-40B4-BE49-F238E27FC236}">
                <a16:creationId xmlns:a16="http://schemas.microsoft.com/office/drawing/2014/main" id="{5813A01C-12FC-6C3F-FBA2-FE1A5DF14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0" t="10134" r="7000" b="9067"/>
          <a:stretch/>
        </p:blipFill>
        <p:spPr>
          <a:xfrm>
            <a:off x="82173" y="1885389"/>
            <a:ext cx="4197220" cy="4426369"/>
          </a:xfrm>
          <a:prstGeom prst="rect">
            <a:avLst/>
          </a:prstGeom>
        </p:spPr>
      </p:pic>
      <p:pic>
        <p:nvPicPr>
          <p:cNvPr id="12" name="Content Placeholder 11" descr="A plant in a pot with wires&#10;&#10;Description automatically generated">
            <a:extLst>
              <a:ext uri="{FF2B5EF4-FFF2-40B4-BE49-F238E27FC236}">
                <a16:creationId xmlns:a16="http://schemas.microsoft.com/office/drawing/2014/main" id="{B5F3513C-7A5F-9707-2572-A5D87A6BA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104" b="3238"/>
          <a:stretch/>
        </p:blipFill>
        <p:spPr>
          <a:xfrm>
            <a:off x="4407339" y="1885389"/>
            <a:ext cx="3018005" cy="4426368"/>
          </a:xfrm>
        </p:spPr>
      </p:pic>
    </p:spTree>
    <p:extLst>
      <p:ext uri="{BB962C8B-B14F-4D97-AF65-F5344CB8AC3E}">
        <p14:creationId xmlns:p14="http://schemas.microsoft.com/office/powerpoint/2010/main" val="4171671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77CF-6D07-5BCD-2495-70B292EC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4D52C4-58C0-5DA7-DF9B-5C91CC7FB4EC}"/>
              </a:ext>
            </a:extLst>
          </p:cNvPr>
          <p:cNvSpPr txBox="1">
            <a:spLocks/>
          </p:cNvSpPr>
          <p:nvPr/>
        </p:nvSpPr>
        <p:spPr>
          <a:xfrm>
            <a:off x="822960" y="1933744"/>
            <a:ext cx="7418914" cy="33046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HS3002: 64.59% humidity and 28.86°C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86B43B-667F-9C96-8FB4-F8A6E7A0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26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61750B5-F30B-41A9-0D62-BFC2B2F85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79" t="10972" r="3887" b="22427"/>
          <a:stretch/>
        </p:blipFill>
        <p:spPr>
          <a:xfrm>
            <a:off x="3968496" y="2417345"/>
            <a:ext cx="5096339" cy="313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2DB5E2-E475-F80D-81A2-1D4367D05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7" t="15310" r="19172" b="16381"/>
          <a:stretch/>
        </p:blipFill>
        <p:spPr>
          <a:xfrm>
            <a:off x="0" y="2417345"/>
            <a:ext cx="3886200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26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77CF-6D07-5BCD-2495-70B292EC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4D52C4-58C0-5DA7-DF9B-5C91CC7FB4EC}"/>
              </a:ext>
            </a:extLst>
          </p:cNvPr>
          <p:cNvSpPr txBox="1">
            <a:spLocks/>
          </p:cNvSpPr>
          <p:nvPr/>
        </p:nvSpPr>
        <p:spPr>
          <a:xfrm>
            <a:off x="822960" y="1933744"/>
            <a:ext cx="7418914" cy="33046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BH1721: 10lx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86B43B-667F-9C96-8FB4-F8A6E7A0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EDCED6-E61D-9FEB-42ED-63D625E61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32" t="20596" r="13556" b="20836"/>
          <a:stretch/>
        </p:blipFill>
        <p:spPr>
          <a:xfrm>
            <a:off x="4507990" y="2654867"/>
            <a:ext cx="4556843" cy="2779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9A69B-BB3C-4474-2CF9-C85B46AEF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3" t="11866" r="23336" b="30933"/>
          <a:stretch/>
        </p:blipFill>
        <p:spPr>
          <a:xfrm>
            <a:off x="0" y="2654867"/>
            <a:ext cx="4339387" cy="27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77CF-6D07-5BCD-2495-70B292EC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4D52C4-58C0-5DA7-DF9B-5C91CC7FB4EC}"/>
              </a:ext>
            </a:extLst>
          </p:cNvPr>
          <p:cNvSpPr txBox="1">
            <a:spLocks/>
          </p:cNvSpPr>
          <p:nvPr/>
        </p:nvSpPr>
        <p:spPr>
          <a:xfrm>
            <a:off x="822960" y="1933744"/>
            <a:ext cx="3663123" cy="5517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RS485 signals: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86B43B-667F-9C96-8FB4-F8A6E7A0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28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188E5DB-D2A6-219F-9C19-034C2BF50D06}"/>
              </a:ext>
            </a:extLst>
          </p:cNvPr>
          <p:cNvSpPr txBox="1">
            <a:spLocks/>
          </p:cNvSpPr>
          <p:nvPr/>
        </p:nvSpPr>
        <p:spPr>
          <a:xfrm>
            <a:off x="342632" y="2299058"/>
            <a:ext cx="3663123" cy="5517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Data Bytes transmitted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8367F6-87A0-A1E4-9223-10E5A8C5C0D4}"/>
              </a:ext>
            </a:extLst>
          </p:cNvPr>
          <p:cNvSpPr txBox="1">
            <a:spLocks/>
          </p:cNvSpPr>
          <p:nvPr/>
        </p:nvSpPr>
        <p:spPr>
          <a:xfrm>
            <a:off x="3762221" y="2299058"/>
            <a:ext cx="3663123" cy="5517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Data Bytes received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C0A5A-F7A3-5B95-A53A-193232D5F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9" r="44700" b="12196"/>
          <a:stretch/>
        </p:blipFill>
        <p:spPr>
          <a:xfrm>
            <a:off x="-1" y="2774837"/>
            <a:ext cx="3663123" cy="3074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214976-A6B7-9AF1-0CE0-4261B6235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4" r="25400" b="1659"/>
          <a:stretch/>
        </p:blipFill>
        <p:spPr>
          <a:xfrm>
            <a:off x="3870175" y="2774837"/>
            <a:ext cx="5182385" cy="307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86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A871-58CD-AF49-91F9-EB028691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40063-E36E-7145-F9CF-896836F52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36" y="1754295"/>
            <a:ext cx="2997468" cy="20404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Water Level sensor</a:t>
            </a:r>
            <a:endParaRPr lang="en-GB" sz="2400" dirty="0"/>
          </a:p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AE17D3-EAC8-9924-15D3-C5042BB0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3D5EB697-9659-9AF7-5FAB-B5DB6D3D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304" y="1880635"/>
            <a:ext cx="6492240" cy="4057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E47C8C-70A4-CB4E-CD15-1C2E9A320D06}"/>
                  </a:ext>
                </a:extLst>
              </p:cNvPr>
              <p:cNvSpPr txBox="1"/>
              <p:nvPr/>
            </p:nvSpPr>
            <p:spPr>
              <a:xfrm>
                <a:off x="329183" y="2380630"/>
                <a:ext cx="1689565" cy="65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𝑇h𝐿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=1.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77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𝑇h𝐻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=2.23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eqAr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E47C8C-70A4-CB4E-CD15-1C2E9A320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3" y="2380630"/>
                <a:ext cx="1689565" cy="653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77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7A53-7EAB-FF6B-B36E-B64641D2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GB" sz="5400" dirty="0"/>
              <a:t>Introduction</a:t>
            </a:r>
          </a:p>
        </p:txBody>
      </p:sp>
      <p:graphicFrame>
        <p:nvGraphicFramePr>
          <p:cNvPr id="18" name="Content Placeholder 13">
            <a:extLst>
              <a:ext uri="{FF2B5EF4-FFF2-40B4-BE49-F238E27FC236}">
                <a16:creationId xmlns:a16="http://schemas.microsoft.com/office/drawing/2014/main" id="{5F45C1FC-803D-064F-9E50-058532C074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94346"/>
              </p:ext>
            </p:extLst>
          </p:nvPr>
        </p:nvGraphicFramePr>
        <p:xfrm>
          <a:off x="822959" y="1845734"/>
          <a:ext cx="3423785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DC036-27D2-F578-E50D-1E6904D5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1EAF8BE6-7A2F-D38C-AD13-B491706E1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6744" y="1946461"/>
            <a:ext cx="4722572" cy="38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8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A871-58CD-AF49-91F9-EB028691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40063-E36E-7145-F9CF-896836F52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36" y="1754295"/>
            <a:ext cx="2997468" cy="20404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Water Pump control</a:t>
            </a:r>
            <a:endParaRPr lang="en-GB" sz="2400" dirty="0"/>
          </a:p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AE17D3-EAC8-9924-15D3-C5042BB0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A4622B-7519-B3B0-3B55-EDE89FC25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3" r="54700" b="2453"/>
          <a:stretch/>
        </p:blipFill>
        <p:spPr>
          <a:xfrm>
            <a:off x="4928616" y="1820192"/>
            <a:ext cx="4094748" cy="4498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38091-1344-4E4F-43D6-FC4D13BC0C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61"/>
          <a:stretch/>
        </p:blipFill>
        <p:spPr>
          <a:xfrm>
            <a:off x="310896" y="2150074"/>
            <a:ext cx="4389120" cy="41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6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A871-58CD-AF49-91F9-EB028691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40063-E36E-7145-F9CF-896836F52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36" y="1754295"/>
            <a:ext cx="2997468" cy="20404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 err="1"/>
              <a:t>ThingsBoard</a:t>
            </a:r>
            <a:r>
              <a:rPr lang="en-GB" sz="2400" dirty="0"/>
              <a:t> Interface</a:t>
            </a:r>
          </a:p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AE17D3-EAC8-9924-15D3-C5042BB0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31</a:t>
            </a:fld>
            <a:endParaRPr lang="en-US"/>
          </a:p>
        </p:txBody>
      </p:sp>
      <p:pic>
        <p:nvPicPr>
          <p:cNvPr id="11" name="Picture 10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83D110A5-36E5-CEB6-1505-1399D507D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51783"/>
            <a:ext cx="6335009" cy="114316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52138D-4AF3-5952-84A1-B625B319183B}"/>
              </a:ext>
            </a:extLst>
          </p:cNvPr>
          <p:cNvSpPr txBox="1">
            <a:spLocks/>
          </p:cNvSpPr>
          <p:nvPr/>
        </p:nvSpPr>
        <p:spPr>
          <a:xfrm>
            <a:off x="120636" y="4703130"/>
            <a:ext cx="3518676" cy="20404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Structure of an RPC call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037C557-8A91-9794-013F-7133C946F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630" y="1754295"/>
            <a:ext cx="5402202" cy="37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7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95CE-2010-BCC2-C67B-BB40FEFD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GB"/>
              <a:t>Conclusions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03CC8-88D7-7BE0-1008-FE71C2C9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42692D2-73C1-47AC-A927-661694947F97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C539ADE-0DB9-9433-649F-704040EE1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889285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9195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9F45E3-C125-49F5-863F-3F771273B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3C6175-7110-4DB0-BEA4-FC1D2930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4DF19B-511F-4F07-A7AD-1A010C6B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C1B127C4-9C25-5CAF-032D-A8D960567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4D403-B5D1-5A06-9FB6-30B0415A3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Thank you!</a:t>
            </a:r>
            <a:br>
              <a:rPr lang="en-US" sz="8000">
                <a:solidFill>
                  <a:srgbClr val="FFFFFF"/>
                </a:solidFill>
              </a:rPr>
            </a:br>
            <a:r>
              <a:rPr lang="en-US" sz="8000">
                <a:solidFill>
                  <a:srgbClr val="FFFFFF"/>
                </a:solidFill>
              </a:rPr>
              <a:t>Q&amp;A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26D631-71B1-41FC-8183-9A37F884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0DD4D4C-0A16-4FBA-9931-1F0FCE92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E8F221-2C17-451E-A781-791A48BDA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163A5-C524-0E8B-04DC-D3C2235F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42692D2-73C1-47AC-A927-661694947F97}" type="slidenum">
              <a:rPr lang="en-US" sz="900"/>
              <a:pPr defTabSz="914400">
                <a:spcAft>
                  <a:spcPts val="600"/>
                </a:spcAft>
              </a:pPr>
              <a:t>33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62616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50788-B89C-FD88-A11C-502653F71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5000"/>
          </a:blip>
          <a:srcRect t="210" b="9428"/>
          <a:stretch/>
        </p:blipFill>
        <p:spPr>
          <a:xfrm>
            <a:off x="20" y="10"/>
            <a:ext cx="9143980" cy="68579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376FE-E0BB-4B36-AE34-C42401212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1C51F9-24AE-C913-652B-3673A281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GB" b="1" dirty="0"/>
              <a:t>Hardware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FC94-0C60-C9C3-8A35-E6CDCBC1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/>
              <a:t>ATmega-64A: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8-bit AVR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RISC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Operating supply: 3V3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Operating frequency: 8MHz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ICSP</a:t>
            </a:r>
          </a:p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2542E-30A7-43FD-9F65-FD522D060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8B5D4C-132A-430E-A5FE-B441DBACD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8D89F-DDB6-E809-9EDA-71B619F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58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77C7-2D3A-7519-427B-440CD077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4"/>
            <a:ext cx="8321041" cy="1450757"/>
          </a:xfrm>
        </p:spPr>
        <p:txBody>
          <a:bodyPr>
            <a:normAutofit/>
          </a:bodyPr>
          <a:lstStyle/>
          <a:p>
            <a:r>
              <a:rPr lang="en-GB" sz="3600" dirty="0"/>
              <a:t>Soil Quality sensor - RS485 communication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3C398B-2FB1-35BD-4D1C-8AB49BFA2409}"/>
              </a:ext>
            </a:extLst>
          </p:cNvPr>
          <p:cNvSpPr txBox="1">
            <a:spLocks/>
          </p:cNvSpPr>
          <p:nvPr/>
        </p:nvSpPr>
        <p:spPr>
          <a:xfrm>
            <a:off x="4276885" y="1876734"/>
            <a:ext cx="2877599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Fail-safe configuration: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58F8EF-23E6-1360-71F9-8683B18A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96" y="2926271"/>
            <a:ext cx="3359458" cy="1740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E68720-F7F5-FC54-9928-6B2622B06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8" y="4606011"/>
            <a:ext cx="3647635" cy="153479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70C6D09-9EF3-F9CB-D6F6-699AEC805874}"/>
              </a:ext>
            </a:extLst>
          </p:cNvPr>
          <p:cNvSpPr txBox="1">
            <a:spLocks/>
          </p:cNvSpPr>
          <p:nvPr/>
        </p:nvSpPr>
        <p:spPr>
          <a:xfrm>
            <a:off x="822959" y="1876734"/>
            <a:ext cx="2704790" cy="6946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Differential (120 Ohm), half-duplex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56B45E6-86BE-B6BD-52F8-85D490C816E7}"/>
              </a:ext>
            </a:extLst>
          </p:cNvPr>
          <p:cNvSpPr txBox="1">
            <a:spLocks/>
          </p:cNvSpPr>
          <p:nvPr/>
        </p:nvSpPr>
        <p:spPr>
          <a:xfrm>
            <a:off x="822959" y="2694026"/>
            <a:ext cx="2877599" cy="4644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Driver min voltages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5593E2A-ED0A-F257-23A0-84349B2E2634}"/>
              </a:ext>
            </a:extLst>
          </p:cNvPr>
          <p:cNvSpPr txBox="1">
            <a:spLocks/>
          </p:cNvSpPr>
          <p:nvPr/>
        </p:nvSpPr>
        <p:spPr>
          <a:xfrm>
            <a:off x="822959" y="4606011"/>
            <a:ext cx="2877599" cy="4644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Receiver min voltages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47EA4FD2-92CD-1AEB-76B3-5148C67561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4765" y="3332247"/>
                <a:ext cx="2877599" cy="46449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≥200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47EA4FD2-92CD-1AEB-76B3-5148C6756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65" y="3332247"/>
                <a:ext cx="2877599" cy="464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6AFDC6-AEEF-2919-4870-13396F1AAECE}"/>
                  </a:ext>
                </a:extLst>
              </p:cNvPr>
              <p:cNvSpPr txBox="1"/>
              <p:nvPr/>
            </p:nvSpPr>
            <p:spPr>
              <a:xfrm>
                <a:off x="5934765" y="4000299"/>
                <a:ext cx="311104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+2∗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𝑏𝑖𝑎𝑠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6AFDC6-AEEF-2919-4870-13396F1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65" y="4000299"/>
                <a:ext cx="3111045" cy="5654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A744C5-2070-3796-8247-96B3E4595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085" y="2224049"/>
            <a:ext cx="909088" cy="40132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3775E-852F-951A-AD6B-2C35C06C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1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460E-F110-A164-1BE5-6E376C03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8321040" cy="1450757"/>
          </a:xfrm>
        </p:spPr>
        <p:txBody>
          <a:bodyPr>
            <a:normAutofit/>
          </a:bodyPr>
          <a:lstStyle/>
          <a:p>
            <a:r>
              <a:rPr lang="en-GB" sz="3600" dirty="0" err="1"/>
              <a:t>Optocoupling</a:t>
            </a:r>
            <a:r>
              <a:rPr lang="en-GB" sz="3600" dirty="0"/>
              <a:t> of RS485 communication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0F896B-6591-E897-35E9-62E51CAA6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25" y="1846263"/>
            <a:ext cx="4488638" cy="4022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Transceiver MAX485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B9B33-75AB-485C-7E4F-C14765ABC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" t="2040"/>
          <a:stretch/>
        </p:blipFill>
        <p:spPr>
          <a:xfrm>
            <a:off x="822325" y="2417944"/>
            <a:ext cx="5343931" cy="3451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FF7C1F-7286-A028-2AF8-A7E2DA34DEE4}"/>
                  </a:ext>
                </a:extLst>
              </p:cNvPr>
              <p:cNvSpPr txBox="1"/>
              <p:nvPr/>
            </p:nvSpPr>
            <p:spPr>
              <a:xfrm>
                <a:off x="6166256" y="2316830"/>
                <a:ext cx="2517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FF7C1F-7286-A028-2AF8-A7E2DA34D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56" y="2316830"/>
                <a:ext cx="2517549" cy="276999"/>
              </a:xfrm>
              <a:prstGeom prst="rect">
                <a:avLst/>
              </a:prstGeom>
              <a:blipFill>
                <a:blip r:embed="rId3"/>
                <a:stretch>
                  <a:fillRect l="-1937" r="-1453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04AE1-1BDA-3DAC-6355-E643CCD56770}"/>
                  </a:ext>
                </a:extLst>
              </p:cNvPr>
              <p:cNvSpPr txBox="1"/>
              <p:nvPr/>
            </p:nvSpPr>
            <p:spPr>
              <a:xfrm>
                <a:off x="7654910" y="2598971"/>
                <a:ext cx="1150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04AE1-1BDA-3DAC-6355-E643CCD56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910" y="2598971"/>
                <a:ext cx="1150122" cy="276999"/>
              </a:xfrm>
              <a:prstGeom prst="rect">
                <a:avLst/>
              </a:prstGeom>
              <a:blipFill>
                <a:blip r:embed="rId4"/>
                <a:stretch>
                  <a:fillRect l="-4787" r="-4255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198DDC-BF97-A973-3C84-CDAD9BDF9339}"/>
                  </a:ext>
                </a:extLst>
              </p:cNvPr>
              <p:cNvSpPr txBox="1"/>
              <p:nvPr/>
            </p:nvSpPr>
            <p:spPr>
              <a:xfrm>
                <a:off x="7654910" y="2854276"/>
                <a:ext cx="1195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198DDC-BF97-A973-3C84-CDAD9BDF9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910" y="2854276"/>
                <a:ext cx="1195071" cy="276999"/>
              </a:xfrm>
              <a:prstGeom prst="rect">
                <a:avLst/>
              </a:prstGeom>
              <a:blipFill>
                <a:blip r:embed="rId5"/>
                <a:stretch>
                  <a:fillRect l="-4592" r="-4592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3D039E-6405-CF42-7AED-63948D9DF1DE}"/>
              </a:ext>
            </a:extLst>
          </p:cNvPr>
          <p:cNvSpPr txBox="1">
            <a:spLocks/>
          </p:cNvSpPr>
          <p:nvPr/>
        </p:nvSpPr>
        <p:spPr>
          <a:xfrm>
            <a:off x="6195891" y="3144211"/>
            <a:ext cx="2654090" cy="12375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Symmetrical resistances to increase CMRR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9F979B-B3B2-1C19-EE93-143D3D58BFA8}"/>
                  </a:ext>
                </a:extLst>
              </p:cNvPr>
              <p:cNvSpPr txBox="1"/>
              <p:nvPr/>
            </p:nvSpPr>
            <p:spPr>
              <a:xfrm>
                <a:off x="6747697" y="4002386"/>
                <a:ext cx="1354665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𝐶𝐶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9F979B-B3B2-1C19-EE93-143D3D58B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97" y="4002386"/>
                <a:ext cx="1354665" cy="563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55B5FF-B7B9-42A5-6B00-4510F87000B4}"/>
                  </a:ext>
                </a:extLst>
              </p:cNvPr>
              <p:cNvSpPr txBox="1"/>
              <p:nvPr/>
            </p:nvSpPr>
            <p:spPr>
              <a:xfrm>
                <a:off x="6761552" y="5250422"/>
                <a:ext cx="1347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55B5FF-B7B9-42A5-6B00-4510F8700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552" y="5250422"/>
                <a:ext cx="1347805" cy="276999"/>
              </a:xfrm>
              <a:prstGeom prst="rect">
                <a:avLst/>
              </a:prstGeom>
              <a:blipFill>
                <a:blip r:embed="rId7"/>
                <a:stretch>
                  <a:fillRect l="-3620" r="-1357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127F1E8-51CE-6661-ABDE-F96314EBF302}"/>
              </a:ext>
            </a:extLst>
          </p:cNvPr>
          <p:cNvSpPr txBox="1">
            <a:spLocks/>
          </p:cNvSpPr>
          <p:nvPr/>
        </p:nvSpPr>
        <p:spPr>
          <a:xfrm>
            <a:off x="6195891" y="4569303"/>
            <a:ext cx="2654090" cy="8900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Reduce power on the transistor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3228E-E92D-44AD-271A-4726E939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35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87D9-7111-3CC6-37F3-87078F1B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err="1"/>
              <a:t>Optocoupling</a:t>
            </a:r>
            <a:r>
              <a:rPr lang="en-GB" sz="3600" dirty="0"/>
              <a:t> of RS485 communication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86E4D-7BE0-1A69-7587-3E489637D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76622"/>
            <a:ext cx="754380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Simulations (for RO)</a:t>
            </a:r>
            <a:endParaRPr lang="en-GB" dirty="0"/>
          </a:p>
        </p:txBody>
      </p:sp>
      <p:pic>
        <p:nvPicPr>
          <p:cNvPr id="7" name="Picture 6" descr="A diagram of a voltage&#10;&#10;Description automatically generated">
            <a:extLst>
              <a:ext uri="{FF2B5EF4-FFF2-40B4-BE49-F238E27FC236}">
                <a16:creationId xmlns:a16="http://schemas.microsoft.com/office/drawing/2014/main" id="{BC717B15-26D2-A263-B11A-85163D2EB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18"/>
          <a:stretch/>
        </p:blipFill>
        <p:spPr>
          <a:xfrm>
            <a:off x="145657" y="2474292"/>
            <a:ext cx="3883012" cy="27090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FCA59-EE75-2A39-067F-79899234A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6A6DA362-F649-7BEC-6C2E-A95925D06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73"/>
          <a:stretch/>
        </p:blipFill>
        <p:spPr>
          <a:xfrm>
            <a:off x="4028669" y="2474292"/>
            <a:ext cx="4911444" cy="274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922D-57F9-18EF-9899-5185383C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GB" sz="4400"/>
              <a:t>Gas concentration sensor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C869D-B8CD-A3E8-3D82-06294172B2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2287141" cy="433561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Analog, metal-oxide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Heating: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=2.4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𝑁𝑂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=1.7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=2.2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20 samples for each gas collected every 66ms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Rs/Ro vs concentration characteristics known (logarithmic)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C869D-B8CD-A3E8-3D82-06294172B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2287141" cy="4335610"/>
              </a:xfrm>
              <a:blipFill>
                <a:blip r:embed="rId3"/>
                <a:stretch>
                  <a:fillRect l="-6400" t="-1547" r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CC7DDA-F26D-CBD1-4645-866BAFFDB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100" y="1918370"/>
            <a:ext cx="5676226" cy="3672358"/>
          </a:xfrm>
          <a:prstGeom prst="rect">
            <a:avLst/>
          </a:prstGeom>
        </p:spPr>
      </p:pic>
      <p:pic>
        <p:nvPicPr>
          <p:cNvPr id="1026" name="Picture 2" descr="Amphenol MICS-6814">
            <a:extLst>
              <a:ext uri="{FF2B5EF4-FFF2-40B4-BE49-F238E27FC236}">
                <a16:creationId xmlns:a16="http://schemas.microsoft.com/office/drawing/2014/main" id="{DBC5C21D-5B53-7088-AD88-551344D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369" y="4253743"/>
            <a:ext cx="1615351" cy="16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51662-ECD4-5934-BEC7-58335FDF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4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922D-57F9-18EF-9899-5185383C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GB" sz="4400"/>
              <a:t>Gas concentration sensor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C869D-B8CD-A3E8-3D82-06294172B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37360"/>
            <a:ext cx="3605168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Linearization of Rs/Ro vs ppm characteristic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err="1"/>
              <a:t>Ro_CO</a:t>
            </a:r>
            <a:r>
              <a:rPr lang="en-GB" sz="2000" dirty="0"/>
              <a:t> = 2k</a:t>
            </a:r>
            <a:r>
              <a:rPr lang="el-GR" sz="2000" dirty="0"/>
              <a:t>Ω</a:t>
            </a:r>
            <a:r>
              <a:rPr lang="en-GB" sz="2000" dirty="0"/>
              <a:t> </a:t>
            </a:r>
            <a:r>
              <a:rPr lang="en-GB" sz="2000" dirty="0">
                <a:cs typeface="Assistant" pitchFamily="2" charset="-79"/>
              </a:rPr>
              <a:t>→ 8ppm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Ro_NO2 = 50.25k</a:t>
            </a:r>
            <a:r>
              <a:rPr lang="el-GR" sz="2000" dirty="0"/>
              <a:t>Ω</a:t>
            </a:r>
            <a:r>
              <a:rPr lang="en-GB" sz="2000" dirty="0"/>
              <a:t> </a:t>
            </a:r>
            <a:r>
              <a:rPr lang="en-GB" sz="2000" dirty="0">
                <a:cs typeface="Assistant" pitchFamily="2" charset="-79"/>
              </a:rPr>
              <a:t>→ 0.22ppm</a:t>
            </a:r>
          </a:p>
          <a:p>
            <a:pPr marL="0" indent="0">
              <a:buNone/>
            </a:pPr>
            <a:endParaRPr lang="en-GB" dirty="0">
              <a:cs typeface="Assistant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51662-ECD4-5934-BEC7-58335FDF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CBBE0-B9BE-25A6-4659-ECA9F9BF9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3" t="2935" r="15021" b="5039"/>
          <a:stretch/>
        </p:blipFill>
        <p:spPr>
          <a:xfrm>
            <a:off x="120165" y="3904585"/>
            <a:ext cx="4307963" cy="2395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CE073-E23E-D5C5-388C-038CACBE4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5" t="3060" r="11447" b="5244"/>
          <a:stretch/>
        </p:blipFill>
        <p:spPr>
          <a:xfrm>
            <a:off x="4430381" y="1768931"/>
            <a:ext cx="4320941" cy="229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1AB11E-0C57-A9FA-7B00-4648927B7A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6" t="2900" r="15333" b="5211"/>
          <a:stretch/>
        </p:blipFill>
        <p:spPr>
          <a:xfrm>
            <a:off x="4432634" y="4067543"/>
            <a:ext cx="4320941" cy="223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692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74DAFF4-0FEB-40A6-BC99-E7050E4807AA}">
  <we:reference id="4b785c87-866c-4bad-85d8-5d1ae467ac9a" version="3.13.1.0" store="EXCatalog" storeType="EXCatalog"/>
  <we:alternateReferences>
    <we:reference id="WA104381909" version="3.13.1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605674-aff2-4359-b9c0-545accf87e8f">
      <UserInfo>
        <DisplayName>SSET 2024 Members</DisplayName>
        <AccountId>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5C85CA0746B47A06851208627B88F" ma:contentTypeVersion="6" ma:contentTypeDescription="Create a new document." ma:contentTypeScope="" ma:versionID="5971c62d28df8409bd10d94e3b442ccd">
  <xsd:schema xmlns:xsd="http://www.w3.org/2001/XMLSchema" xmlns:xs="http://www.w3.org/2001/XMLSchema" xmlns:p="http://schemas.microsoft.com/office/2006/metadata/properties" xmlns:ns2="3c17bcac-c802-4a7d-a4fe-6f8efb683605" xmlns:ns3="cf605674-aff2-4359-b9c0-545accf87e8f" targetNamespace="http://schemas.microsoft.com/office/2006/metadata/properties" ma:root="true" ma:fieldsID="8e65b9aac2340c29df544ddd3f102222" ns2:_="" ns3:_="">
    <xsd:import namespace="3c17bcac-c802-4a7d-a4fe-6f8efb683605"/>
    <xsd:import namespace="cf605674-aff2-4359-b9c0-545accf87e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7bcac-c802-4a7d-a4fe-6f8efb6836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605674-aff2-4359-b9c0-545accf87e8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D23A34-C9A3-441D-92FE-3B5B550DCD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13FE33-A4EB-469B-8F6B-AD8B9ADF19D3}">
  <ds:schemaRefs>
    <ds:schemaRef ds:uri="cf605674-aff2-4359-b9c0-545accf87e8f"/>
    <ds:schemaRef ds:uri="http://purl.org/dc/elements/1.1/"/>
    <ds:schemaRef ds:uri="3c17bcac-c802-4a7d-a4fe-6f8efb683605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C054730-CAF1-4E31-B807-0BB747F0CA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17bcac-c802-4a7d-a4fe-6f8efb683605"/>
    <ds:schemaRef ds:uri="cf605674-aff2-4359-b9c0-545accf87e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19167</TotalTime>
  <Words>930</Words>
  <Application>Microsoft Office PowerPoint</Application>
  <PresentationFormat>On-screen Show (4:3)</PresentationFormat>
  <Paragraphs>277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Assistant</vt:lpstr>
      <vt:lpstr>Calibri</vt:lpstr>
      <vt:lpstr>Calibri Light</vt:lpstr>
      <vt:lpstr>Cambria Math</vt:lpstr>
      <vt:lpstr>Times New Roman</vt:lpstr>
      <vt:lpstr>Wingdings</vt:lpstr>
      <vt:lpstr>Retrospect</vt:lpstr>
      <vt:lpstr> System for Automatic Greenhouse  Vlad VELICIU, Conf.Dr.Ing. Liviu VIMAN</vt:lpstr>
      <vt:lpstr>Content</vt:lpstr>
      <vt:lpstr>Introduction</vt:lpstr>
      <vt:lpstr>Hardware Implementation</vt:lpstr>
      <vt:lpstr>Soil Quality sensor - RS485 communication</vt:lpstr>
      <vt:lpstr>Optocoupling of RS485 communication</vt:lpstr>
      <vt:lpstr>Optocoupling of RS485 communication</vt:lpstr>
      <vt:lpstr>Gas concentration sensor</vt:lpstr>
      <vt:lpstr>Gas concentration sensor</vt:lpstr>
      <vt:lpstr>I2C sensors</vt:lpstr>
      <vt:lpstr>Water Pump Control</vt:lpstr>
      <vt:lpstr>Light Control</vt:lpstr>
      <vt:lpstr>Water Pump Control and Light Control</vt:lpstr>
      <vt:lpstr>Water Level Sensor</vt:lpstr>
      <vt:lpstr>Water Level Sensor</vt:lpstr>
      <vt:lpstr>Water Level Sensor</vt:lpstr>
      <vt:lpstr>Power Supplies</vt:lpstr>
      <vt:lpstr>Power Supplies – Thermal design</vt:lpstr>
      <vt:lpstr>PCB design</vt:lpstr>
      <vt:lpstr>PCB design</vt:lpstr>
      <vt:lpstr>PCB design</vt:lpstr>
      <vt:lpstr>Software Implementation</vt:lpstr>
      <vt:lpstr>Duty Cycle control</vt:lpstr>
      <vt:lpstr>Duty Cycle control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Conclusions</vt:lpstr>
      <vt:lpstr>Thank you!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Illumination for Large Area Buildings Using RF Communication  Lorant A. Szolga, Boca Mihai</dc:title>
  <dc:creator>Lorant Szolga</dc:creator>
  <cp:lastModifiedBy>Vlad Veliciu</cp:lastModifiedBy>
  <cp:revision>147</cp:revision>
  <dcterms:created xsi:type="dcterms:W3CDTF">2020-11-06T08:02:24Z</dcterms:created>
  <dcterms:modified xsi:type="dcterms:W3CDTF">2024-10-22T11:07:12Z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0x0101003FD5C85CA0746B47A06851208627B88F</vt:lpwstr>
  </property>
  <property fmtid="{D5CDD505-2E9C-101B-9397-08002B2CF9AE}" pid="3" name="MSIP_Label_5b58b62f-6f94-46bd-8089-18e64b0a9abb_Enabled">
    <vt:lpwstr>true</vt:lpwstr>
  </property>
  <property fmtid="{D5CDD505-2E9C-101B-9397-08002B2CF9AE}" pid="4" name="MSIP_Label_5b58b62f-6f94-46bd-8089-18e64b0a9abb_SetDate">
    <vt:lpwstr>2023-05-22T08:53:47Z</vt:lpwstr>
  </property>
  <property fmtid="{D5CDD505-2E9C-101B-9397-08002B2CF9AE}" pid="5" name="MSIP_Label_5b58b62f-6f94-46bd-8089-18e64b0a9abb_Method">
    <vt:lpwstr>Standard</vt:lpwstr>
  </property>
  <property fmtid="{D5CDD505-2E9C-101B-9397-08002B2CF9AE}" pid="6" name="MSIP_Label_5b58b62f-6f94-46bd-8089-18e64b0a9abb_Name">
    <vt:lpwstr>defa4170-0d19-0005-0004-bc88714345d2</vt:lpwstr>
  </property>
  <property fmtid="{D5CDD505-2E9C-101B-9397-08002B2CF9AE}" pid="7" name="MSIP_Label_5b58b62f-6f94-46bd-8089-18e64b0a9abb_SiteId">
    <vt:lpwstr>a6eb79fa-c4a9-4cce-818d-b85274d15305</vt:lpwstr>
  </property>
  <property fmtid="{D5CDD505-2E9C-101B-9397-08002B2CF9AE}" pid="8" name="MSIP_Label_5b58b62f-6f94-46bd-8089-18e64b0a9abb_ActionId">
    <vt:lpwstr>2c31f2cf-1b01-4661-af17-e54150cf9ecf</vt:lpwstr>
  </property>
  <property fmtid="{D5CDD505-2E9C-101B-9397-08002B2CF9AE}" pid="9" name="MSIP_Label_5b58b62f-6f94-46bd-8089-18e64b0a9abb_ContentBits">
    <vt:lpwstr>0</vt:lpwstr>
  </property>
</Properties>
</file>